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5" r:id="rId5"/>
    <p:sldId id="261" r:id="rId6"/>
    <p:sldId id="259" r:id="rId7"/>
    <p:sldId id="258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06BEA-79C5-4DC8-AE7C-9044B21812DF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7A9D2-57B3-4BAD-9A37-93DD2C9E54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06BEA-79C5-4DC8-AE7C-9044B21812DF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7A9D2-57B3-4BAD-9A37-93DD2C9E54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06BEA-79C5-4DC8-AE7C-9044B21812DF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7A9D2-57B3-4BAD-9A37-93DD2C9E54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06BEA-79C5-4DC8-AE7C-9044B21812DF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7A9D2-57B3-4BAD-9A37-93DD2C9E54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06BEA-79C5-4DC8-AE7C-9044B21812DF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F87A9D2-57B3-4BAD-9A37-93DD2C9E54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06BEA-79C5-4DC8-AE7C-9044B21812DF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7A9D2-57B3-4BAD-9A37-93DD2C9E54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06BEA-79C5-4DC8-AE7C-9044B21812DF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7A9D2-57B3-4BAD-9A37-93DD2C9E54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06BEA-79C5-4DC8-AE7C-9044B21812DF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7A9D2-57B3-4BAD-9A37-93DD2C9E54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06BEA-79C5-4DC8-AE7C-9044B21812DF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7A9D2-57B3-4BAD-9A37-93DD2C9E54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06BEA-79C5-4DC8-AE7C-9044B21812DF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7A9D2-57B3-4BAD-9A37-93DD2C9E54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06BEA-79C5-4DC8-AE7C-9044B21812DF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7A9D2-57B3-4BAD-9A37-93DD2C9E54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6C06BEA-79C5-4DC8-AE7C-9044B21812DF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F87A9D2-57B3-4BAD-9A37-93DD2C9E54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Построение чертежа. моделирование швейного изделия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businessworld.dp.ua/images/balimen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5" y="3286124"/>
            <a:ext cx="5429289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откр. урок\img_user_file_58923b4d04d6f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3554"/>
            <a:ext cx="8628066" cy="64710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откр. урок\img_user_file_58923b4d04d6f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 descr="vyazannye-navolochk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00042"/>
            <a:ext cx="2538693" cy="214314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2214554"/>
            <a:ext cx="2357454" cy="2214578"/>
          </a:xfrm>
          <a:prstGeom prst="rect">
            <a:avLst/>
          </a:prstGeom>
          <a:noFill/>
          <a:ln w="9525">
            <a:solidFill>
              <a:srgbClr val="AD1F1F"/>
            </a:solidFill>
            <a:miter lim="800000"/>
            <a:headEnd/>
            <a:tailEnd/>
          </a:ln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4357694"/>
            <a:ext cx="2357454" cy="22225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Построение чертежа наволочки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3600" dirty="0" smtClean="0"/>
              <a:t>1.Построить прямой угол в т. В</a:t>
            </a:r>
          </a:p>
          <a:p>
            <a:pPr marL="137160" indent="0">
              <a:buNone/>
            </a:pPr>
            <a:r>
              <a:rPr lang="ru-RU" sz="3600" dirty="0" smtClean="0"/>
              <a:t>2. Отложить длину детали ВН</a:t>
            </a:r>
          </a:p>
          <a:p>
            <a:pPr marL="137160" indent="0">
              <a:buNone/>
            </a:pPr>
            <a:r>
              <a:rPr lang="ru-RU" sz="3600" dirty="0" smtClean="0"/>
              <a:t>3. Отложить ширину детали ВВ1</a:t>
            </a:r>
          </a:p>
          <a:p>
            <a:pPr marL="137160" indent="0">
              <a:buNone/>
            </a:pPr>
            <a:r>
              <a:rPr lang="ru-RU" sz="3600" dirty="0" smtClean="0"/>
              <a:t>4. Достроить прямоугольник ВВ1НН1</a:t>
            </a:r>
            <a:endParaRPr lang="ru-RU" sz="3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Моделирование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Моделирование – процесс создания новых моделей одежды.</a:t>
            </a:r>
          </a:p>
          <a:p>
            <a:r>
              <a:rPr lang="ru-RU" dirty="0" smtClean="0"/>
              <a:t> Художественное моделирование – создание проекта изделия в виде эскиза. Занимаются художники - модельеры. </a:t>
            </a:r>
          </a:p>
          <a:p>
            <a:r>
              <a:rPr lang="ru-RU" dirty="0" smtClean="0"/>
              <a:t>Техническое моделирование – создание изделий по готовым эскизам. Занимаются модельеры-конструкторы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откр. урок\img_user_file_58923b4d04d6f_19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откр. урок\img_user_file_58923b4d04d6f_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откр. урок\img_user_file_58923b4d04d6f_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57</TotalTime>
  <Words>69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Построение чертежа. моделирование швейного изделия</vt:lpstr>
      <vt:lpstr>Презентация PowerPoint</vt:lpstr>
      <vt:lpstr>Презентация PowerPoint</vt:lpstr>
      <vt:lpstr>Презентация PowerPoint</vt:lpstr>
      <vt:lpstr>Построение чертежа наволочки </vt:lpstr>
      <vt:lpstr>Моделирование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Построение чертежа. моделирование швейного изделия</dc:title>
  <dc:creator>Татьяна</dc:creator>
  <cp:lastModifiedBy>Uchitel 3-2</cp:lastModifiedBy>
  <cp:revision>7</cp:revision>
  <dcterms:created xsi:type="dcterms:W3CDTF">2017-12-12T19:42:16Z</dcterms:created>
  <dcterms:modified xsi:type="dcterms:W3CDTF">2017-12-12T07:53:21Z</dcterms:modified>
</cp:coreProperties>
</file>