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3" r:id="rId4"/>
    <p:sldId id="272" r:id="rId5"/>
    <p:sldId id="259" r:id="rId6"/>
    <p:sldId id="274" r:id="rId7"/>
    <p:sldId id="261" r:id="rId8"/>
    <p:sldId id="275" r:id="rId9"/>
    <p:sldId id="268" r:id="rId10"/>
    <p:sldId id="263" r:id="rId11"/>
    <p:sldId id="266" r:id="rId12"/>
    <p:sldId id="278" r:id="rId13"/>
    <p:sldId id="279" r:id="rId14"/>
    <p:sldId id="280" r:id="rId15"/>
    <p:sldId id="264" r:id="rId16"/>
    <p:sldId id="26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E5E"/>
    <a:srgbClr val="F7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841">
              <a:srgbClr val="F1EE5E"/>
            </a:gs>
            <a:gs pos="31000">
              <a:srgbClr val="F1EE5E"/>
            </a:gs>
            <a:gs pos="90004">
              <a:srgbClr val="CD2626"/>
            </a:gs>
            <a:gs pos="0">
              <a:srgbClr val="FFC000"/>
            </a:gs>
            <a:gs pos="63000">
              <a:srgbClr val="F79F9F"/>
            </a:gs>
            <a:gs pos="100000">
              <a:srgbClr val="C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NFZuIy_lPP8/TdF19PSWXNI/AAAAAAAAA9Q/yDFWvrG31oo/s320/%25D0%25BF%25D1%2580%25D0%25B5%25D0%25BC%25D1%258B%25D0%25B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602"/>
            <a:ext cx="4067944" cy="298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UtDLmcDwF7o/UKua7NCpKcI/AAAAAAAAABQ/9fo9k-Rn4Us/s1600/kvaksha_obikno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54" y="-24025"/>
            <a:ext cx="2762845" cy="266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824" y="2492896"/>
            <a:ext cx="850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Обобщение по темам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«Класс Земноводные» и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«Класс Пресмыкающиеся»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zoovet.info/images/Interesno/tri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8223"/>
            <a:ext cx="4029110" cy="3021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papers.ru/wallpapers/animals/Snakes/7549/1600x1200_%D0%97%D0%B5%D0%BB%D0%B5%D0%BD%D0%B0%D1%8F-%D0%B7%D0%BC%D0%B5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25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мозг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89" y="9168"/>
            <a:ext cx="4986311" cy="341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моз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7167350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94" y="-25102"/>
            <a:ext cx="4499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Нервная система. Отделы головного мозга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975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Лучше развит мозжечок у ………………….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276" y="908720"/>
            <a:ext cx="8539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Нервная система состоит из…………………………….и ………………………………..мозга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39" y="197641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Орган зрения представлен……………………..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14" y="2780928"/>
            <a:ext cx="817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Третье веко - ……………………………….перепонка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556" y="3429000"/>
            <a:ext cx="843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Роговица глаза у земноводных…………………………, хрусталик……………………………………….линзы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28" y="4509120"/>
            <a:ext cx="8427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У земноводных и пресмыкающихся появляется………………………..ухо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14" y="5570076"/>
            <a:ext cx="734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У змеи веки…………………………………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9" y="6093296"/>
            <a:ext cx="826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Обоняние лучше развито у…………………………………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Физкультминутка 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foto-ramki.com/zhivotnie/ljagush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19" y="1844824"/>
            <a:ext cx="362113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890" y="3559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Третий – лишний 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0616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Гадюка, тритон, эфа, гюрза,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геккон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90757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Ящерица, варан, веретеница, уж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829788"/>
            <a:ext cx="708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Кайман, аллигатор, анаконда, гавиал,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64502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Уж, медянка, гадюка, веретеница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452" y="4304447"/>
            <a:ext cx="8162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Черепаха степная, саламандра огненная, варан </a:t>
            </a:r>
            <a:r>
              <a:rPr lang="ru-RU" sz="2800" dirty="0" err="1">
                <a:solidFill>
                  <a:srgbClr val="002060"/>
                </a:solidFill>
                <a:latin typeface="Comic Sans MS" pitchFamily="66" charset="0"/>
              </a:rPr>
              <a:t>комодский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452" y="5442415"/>
            <a:ext cx="794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Жерлянка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краснобрюхая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жаба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серая, жаба камышовая, </a:t>
            </a:r>
          </a:p>
        </p:txBody>
      </p:sp>
    </p:spTree>
    <p:extLst>
      <p:ext uri="{BB962C8B-B14F-4D97-AF65-F5344CB8AC3E}">
        <p14:creationId xmlns:p14="http://schemas.microsoft.com/office/powerpoint/2010/main" val="42340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69749"/>
            <a:ext cx="806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mic Sans MS" pitchFamily="66" charset="0"/>
              </a:rPr>
              <a:t>Задание 1.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Выпишите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отдельно признаки земноводных и признаки пресмыкающихся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992" y="1816427"/>
            <a:ext cx="7651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400" i="1" dirty="0">
                <a:solidFill>
                  <a:schemeClr val="bg1"/>
                </a:solidFill>
                <a:latin typeface="Comic Sans MS" pitchFamily="66" charset="0"/>
              </a:rPr>
              <a:t>Ответы: </a:t>
            </a:r>
            <a:endParaRPr lang="ru-RU" sz="2400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 fontAlgn="base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— 2,3,5,8,11,14;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                     II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— 2,4,5,7,12,13.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986" y="3212976"/>
            <a:ext cx="83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mic Sans MS" pitchFamily="66" charset="0"/>
              </a:rPr>
              <a:t>Задание 2.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Выпишите отдельно признаки отрядов «Бесхвостые земноводные», «Чешуйчатые рептилии»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269" y="4704516"/>
            <a:ext cx="8094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mic Sans MS" pitchFamily="66" charset="0"/>
              </a:rPr>
              <a:t>Ответы</a:t>
            </a:r>
            <a:r>
              <a:rPr lang="ru-RU" sz="24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Бесхвостые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земноводные: 1,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4.5,8,9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Чешуйчатые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пресмыкающиеся:2, 3, 5, 7,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8, 18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040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3" r="50449" b="50000"/>
          <a:stretch>
            <a:fillRect/>
          </a:stretch>
        </p:blipFill>
        <p:spPr bwMode="auto">
          <a:xfrm>
            <a:off x="19472" y="638322"/>
            <a:ext cx="2595200" cy="332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erepa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8" y="4046290"/>
            <a:ext cx="3728642" cy="279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d8df13dd2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40" y="4046291"/>
            <a:ext cx="4428971" cy="2811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4665" y="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1EE5E"/>
                </a:solidFill>
                <a:latin typeface="Comic Sans MS" pitchFamily="66" charset="0"/>
              </a:rPr>
              <a:t>Угадай меня!</a:t>
            </a:r>
            <a:endParaRPr lang="ru-RU" sz="4000" b="1" i="1" dirty="0">
              <a:solidFill>
                <a:srgbClr val="F1EE5E"/>
              </a:solidFill>
              <a:latin typeface="Comic Sans MS" pitchFamily="66" charset="0"/>
            </a:endParaRPr>
          </a:p>
        </p:txBody>
      </p:sp>
      <p:pic>
        <p:nvPicPr>
          <p:cNvPr id="9" name="pictureRes" descr="E:\Setup\res\resC4E8BD9E-0A01-022A-01FD-22931863ABB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47" y="707886"/>
            <a:ext cx="3921153" cy="2937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41" y="1684176"/>
            <a:ext cx="4259362" cy="3194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merican-crocodile_219_600x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03" y="3501008"/>
            <a:ext cx="4474197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2"/>
            <a:ext cx="4211960" cy="342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серая жа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89" y="0"/>
            <a:ext cx="4748184" cy="338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гребенчатый трит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" y="3730946"/>
            <a:ext cx="4610672" cy="305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Res" descr="E:\Setup\res\resC4E8BDD5-0A01-022A-011E-020912C9D98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28" y="865114"/>
            <a:ext cx="6753848" cy="5048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48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Домашнее задание</a:t>
            </a:r>
          </a:p>
          <a:p>
            <a:endParaRPr lang="ru-RU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Подготовить интересные факты о земноводных и пресмыкающихся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2. Составить кроссворд по многообразию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7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240360" cy="3501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animals.ecougra.ru/media/img/a79_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65103"/>
            <a:ext cx="4628908" cy="213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Сравните внешнее строение лягушки и ящерицы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4581128"/>
            <a:ext cx="8382000" cy="16561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Что характерно для внешнего строения лягушки и ящерицы?</a:t>
            </a:r>
          </a:p>
          <a:p>
            <a:pPr>
              <a:buFont typeface="Wingdings" pitchFamily="2" charset="2"/>
              <a:buNone/>
            </a:pPr>
            <a:endParaRPr lang="ru-RU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 чем принципиальное отличие пресмыкающихся от земноводных?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7853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007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Кожа у лягушки………………………и…………………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7860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Слизь лягушки обладает ……………………………..…………………………………..действием.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58" y="20608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Кожа у змеи способна к ………………………………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22" y="2855108"/>
            <a:ext cx="8358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У крокодилов тело покрыто роговыми ……………………………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50650"/>
            <a:ext cx="834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Задние конечности лягушки ………………передних 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792558"/>
            <a:ext cx="817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Кожа лягушки соединена с мускулатурой в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определенных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……………………….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ib3.podelise.ru/tw_files2/urls_5/77/d-76589/7z-docs/1_html_104ff5df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5"/>
            <a:ext cx="6075294" cy="486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605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Скелет лягушки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14479"/>
            <a:ext cx="875863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-1116" y="4005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Скелет пресмыкающихся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Пищеварительная система лягушки и ящерицы</a:t>
            </a:r>
          </a:p>
        </p:txBody>
      </p:sp>
      <p:pic>
        <p:nvPicPr>
          <p:cNvPr id="5" name="Picture 4" descr="2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016" y="1310188"/>
            <a:ext cx="5124048" cy="269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пищеварительная систе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9579"/>
            <a:ext cx="4067944" cy="3942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сердц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" y="3356993"/>
            <a:ext cx="4777846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900igr.net/datai/biologija/Vnutrennee-stroenie-presmykajuschikhsja/0026-043-Stroenie-serdt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48" y="4594"/>
            <a:ext cx="4550465" cy="419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602" y="95250"/>
            <a:ext cx="4495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Строение сердца</a:t>
            </a:r>
          </a:p>
        </p:txBody>
      </p:sp>
    </p:spTree>
    <p:extLst>
      <p:ext uri="{BB962C8B-B14F-4D97-AF65-F5344CB8AC3E}">
        <p14:creationId xmlns:p14="http://schemas.microsoft.com/office/powerpoint/2010/main" val="1383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1564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 земноводных и пресмыкающихся имеются ……круга кровообращения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582" y="191683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 земноводных в левом предсердии кровь…………………….., в правом…………………………………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68" y="337499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 земноводных малый круг кровообращения заканчивается в ………………предсердии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86916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 пресмыкающихся от желудочка отходят ………..сосуда.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64311" b="45530"/>
          <a:stretch/>
        </p:blipFill>
        <p:spPr bwMode="auto">
          <a:xfrm>
            <a:off x="7308304" y="4285633"/>
            <a:ext cx="1118964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900igr.net/datai/biologija/Klass-presmykajuschiesja/0006-002-Dyshat-presmykajuschiesja-ljogkimi-imejuschimi-jacheistoe-stro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90250"/>
            <a:ext cx="2973129" cy="26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50000" b="44443"/>
          <a:stretch/>
        </p:blipFill>
        <p:spPr bwMode="auto">
          <a:xfrm>
            <a:off x="279004" y="4221088"/>
            <a:ext cx="1567646" cy="21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12468" t="52114" r="21912"/>
          <a:stretch/>
        </p:blipFill>
        <p:spPr bwMode="auto">
          <a:xfrm>
            <a:off x="6660232" y="508030"/>
            <a:ext cx="2057401" cy="188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7504" y="32336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1EE5E"/>
                </a:solidFill>
                <a:latin typeface="Comic Sans MS" pitchFamily="66" charset="0"/>
              </a:rPr>
              <a:t>Дыхательная система</a:t>
            </a:r>
            <a:endParaRPr lang="ru-RU" sz="4000" dirty="0">
              <a:solidFill>
                <a:srgbClr val="F1EE5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297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Сравните внешнее строение лягушки и ящерицы</vt:lpstr>
      <vt:lpstr>Презентация PowerPoint</vt:lpstr>
      <vt:lpstr>Презентация PowerPoint</vt:lpstr>
      <vt:lpstr>Презентация PowerPoint</vt:lpstr>
      <vt:lpstr>Пищеварительная система лягушки и ящерицы</vt:lpstr>
      <vt:lpstr>Строение сердца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40</cp:revision>
  <dcterms:created xsi:type="dcterms:W3CDTF">2015-03-01T12:45:35Z</dcterms:created>
  <dcterms:modified xsi:type="dcterms:W3CDTF">2015-03-04T17:21:43Z</dcterms:modified>
</cp:coreProperties>
</file>