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D8AB50E4-645A-4008-A1A6-DCDA0D8B1AF5}" type="datetimeFigureOut">
              <a:rPr lang="ru-RU" smtClean="0"/>
              <a:t>10.10.2020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C6F8D5B5-5A7B-420E-A4D3-8766D174915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4293096"/>
            <a:ext cx="6400800" cy="134570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944216"/>
          </a:xfrm>
        </p:spPr>
        <p:txBody>
          <a:bodyPr>
            <a:normAutofit fontScale="90000"/>
          </a:bodyPr>
          <a:lstStyle/>
          <a:p>
            <a:r>
              <a:rPr lang="be-BY" b="1" dirty="0">
                <a:latin typeface="Times New Roman" pitchFamily="18" charset="0"/>
                <a:cs typeface="Times New Roman" pitchFamily="18" charset="0"/>
              </a:rPr>
              <a:t>”А сын яе дадому не прыйшоў</a:t>
            </a:r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br>
              <a:rPr lang="be-BY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be-BY" dirty="0">
                <a:solidFill>
                  <a:srgbClr val="92D050"/>
                </a:solidFill>
                <a:latin typeface="Times New Roman" pitchFamily="18" charset="0"/>
                <a:cs typeface="Arabic Typesetting" pitchFamily="66" charset="-78"/>
              </a:rPr>
              <a:t>(</a:t>
            </a:r>
            <a:r>
              <a:rPr lang="be-BY" dirty="0" smtClean="0">
                <a:solidFill>
                  <a:srgbClr val="92D050"/>
                </a:solidFill>
                <a:latin typeface="Times New Roman" pitchFamily="18" charset="0"/>
                <a:cs typeface="Arabic Typesetting" pitchFamily="66" charset="-78"/>
              </a:rPr>
              <a:t>па </a:t>
            </a:r>
            <a:r>
              <a:rPr lang="be-BY" dirty="0">
                <a:solidFill>
                  <a:srgbClr val="92D050"/>
                </a:solidFill>
                <a:latin typeface="Times New Roman" pitchFamily="18" charset="0"/>
                <a:cs typeface="Arabic Typesetting" pitchFamily="66" charset="-78"/>
              </a:rPr>
              <a:t>апавяданні В.Быкава ”Незагойная рана”)</a:t>
            </a:r>
            <a:r>
              <a:rPr lang="ru-RU" dirty="0">
                <a:solidFill>
                  <a:srgbClr val="92D050"/>
                </a:solidFill>
                <a:latin typeface="Times New Roman" pitchFamily="18" charset="0"/>
                <a:cs typeface="Arabic Typesetting" pitchFamily="66" charset="-78"/>
              </a:rPr>
              <a:t/>
            </a:r>
            <a:br>
              <a:rPr lang="ru-RU" dirty="0">
                <a:solidFill>
                  <a:srgbClr val="92D050"/>
                </a:solidFill>
                <a:latin typeface="Times New Roman" pitchFamily="18" charset="0"/>
                <a:cs typeface="Arabic Typesetting" pitchFamily="66" charset="-78"/>
              </a:rPr>
            </a:br>
            <a:endParaRPr lang="ru-RU" dirty="0">
              <a:solidFill>
                <a:srgbClr val="92D050"/>
              </a:solidFill>
              <a:latin typeface="Times New Roman" pitchFamily="18" charset="0"/>
              <a:cs typeface="Arabic Typesetting" pitchFamily="66" charset="-78"/>
            </a:endParaRPr>
          </a:p>
        </p:txBody>
      </p:sp>
      <p:pic>
        <p:nvPicPr>
          <p:cNvPr id="1026" name="Picture 2" descr="C:\Users\Tanya\Desktop\43caa00cb46952c4d54415e23755b4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61048"/>
            <a:ext cx="3672408" cy="275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488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e-BY" b="1" u="sng" dirty="0" smtClean="0">
                <a:latin typeface="Times New Roman" pitchFamily="18" charset="0"/>
                <a:cs typeface="Times New Roman" pitchFamily="18" charset="0"/>
              </a:rPr>
              <a:t>Дамашняе заданне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1700808"/>
            <a:ext cx="7560840" cy="4176464"/>
          </a:xfrm>
        </p:spPr>
        <p:txBody>
          <a:bodyPr>
            <a:normAutofit fontScale="92500" lnSpcReduction="10000"/>
          </a:bodyPr>
          <a:lstStyle/>
          <a:p>
            <a:r>
              <a:rPr lang="be-BY" sz="4400" dirty="0" smtClean="0">
                <a:latin typeface="Times New Roman" pitchFamily="18" charset="0"/>
                <a:cs typeface="Times New Roman" pitchFamily="18" charset="0"/>
              </a:rPr>
              <a:t>Скласці </a:t>
            </a:r>
            <a:r>
              <a:rPr lang="be-BY" sz="4400" dirty="0">
                <a:latin typeface="Times New Roman" pitchFamily="18" charset="0"/>
                <a:cs typeface="Times New Roman" pitchFamily="18" charset="0"/>
              </a:rPr>
              <a:t>план апавядання і пераказаць эпізод з </a:t>
            </a:r>
            <a:r>
              <a:rPr lang="be-BY" sz="4400" dirty="0" smtClean="0">
                <a:latin typeface="Times New Roman" pitchFamily="18" charset="0"/>
                <a:cs typeface="Times New Roman" pitchFamily="18" charset="0"/>
              </a:rPr>
              <a:t>твора.</a:t>
            </a:r>
          </a:p>
          <a:p>
            <a:pPr marL="0" indent="0">
              <a:buNone/>
            </a:pPr>
            <a:r>
              <a:rPr lang="be-BY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4400" dirty="0" smtClean="0"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be-BY" sz="4400" dirty="0">
                <a:latin typeface="Times New Roman" pitchFamily="18" charset="0"/>
                <a:cs typeface="Times New Roman" pitchFamily="18" charset="0"/>
              </a:rPr>
              <a:t>7-8 б.)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4400" dirty="0" smtClean="0">
                <a:latin typeface="Times New Roman" pitchFamily="18" charset="0"/>
                <a:cs typeface="Times New Roman" pitchFamily="18" charset="0"/>
              </a:rPr>
              <a:t>Прадоўжыць </a:t>
            </a:r>
            <a:r>
              <a:rPr lang="be-BY" sz="4400" dirty="0">
                <a:latin typeface="Times New Roman" pitchFamily="18" charset="0"/>
                <a:cs typeface="Times New Roman" pitchFamily="18" charset="0"/>
              </a:rPr>
              <a:t>апавяданне, прытрымліваючыся агульнага настрою </a:t>
            </a:r>
            <a:r>
              <a:rPr lang="be-BY" sz="4400" dirty="0" smtClean="0">
                <a:latin typeface="Times New Roman" pitchFamily="18" charset="0"/>
                <a:cs typeface="Times New Roman" pitchFamily="18" charset="0"/>
              </a:rPr>
              <a:t>твора. </a:t>
            </a:r>
            <a:r>
              <a:rPr lang="be-BY" sz="4400" dirty="0">
                <a:latin typeface="Times New Roman" pitchFamily="18" charset="0"/>
                <a:cs typeface="Times New Roman" pitchFamily="18" charset="0"/>
              </a:rPr>
              <a:t>(9-10 б.)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1458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Tanya\Desktop\Незагойная рана 7 клас\0003-003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15"/>
            <a:ext cx="9143999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7496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6021288"/>
            <a:ext cx="7560840" cy="648072"/>
          </a:xfrm>
        </p:spPr>
        <p:txBody>
          <a:bodyPr/>
          <a:lstStyle/>
          <a:p>
            <a:r>
              <a:rPr lang="ru-RU" dirty="0" smtClean="0"/>
              <a:t>М. </a:t>
            </a:r>
            <a:r>
              <a:rPr lang="be-BY" dirty="0" smtClean="0"/>
              <a:t>Савіцкі «Партызанская мадона»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Tanya\Desktop\Незагойная рана 7 клас\М._Савицкий._Партизанская_мадонна._19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899"/>
            <a:ext cx="3966136" cy="599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3129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165304"/>
            <a:ext cx="7885113" cy="576064"/>
          </a:xfrm>
        </p:spPr>
        <p:txBody>
          <a:bodyPr/>
          <a:lstStyle/>
          <a:p>
            <a:r>
              <a:rPr lang="ru-RU" i="1" dirty="0" err="1" smtClean="0"/>
              <a:t>Васіль</a:t>
            </a:r>
            <a:r>
              <a:rPr lang="ru-RU" i="1" dirty="0" smtClean="0"/>
              <a:t> </a:t>
            </a:r>
            <a:r>
              <a:rPr lang="ru-RU" i="1" dirty="0" err="1" smtClean="0"/>
              <a:t>Быкаў</a:t>
            </a:r>
            <a:r>
              <a:rPr lang="ru-RU" i="1" dirty="0" smtClean="0"/>
              <a:t> (1924-2003)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44208" y="476672"/>
            <a:ext cx="2808312" cy="36004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«</a:t>
            </a:r>
            <a:r>
              <a:rPr lang="ru-RU" sz="3600" b="1" dirty="0" err="1" smtClean="0">
                <a:solidFill>
                  <a:schemeClr val="tx1"/>
                </a:solidFill>
              </a:rPr>
              <a:t>Расказваю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 smtClean="0">
                <a:solidFill>
                  <a:schemeClr val="tx1"/>
                </a:solidFill>
              </a:rPr>
              <a:t>пра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 smtClean="0">
                <a:solidFill>
                  <a:schemeClr val="tx1"/>
                </a:solidFill>
              </a:rPr>
              <a:t>вайну</a:t>
            </a:r>
            <a:r>
              <a:rPr lang="ru-RU" sz="3600" b="1" dirty="0" smtClean="0">
                <a:solidFill>
                  <a:schemeClr val="tx1"/>
                </a:solidFill>
              </a:rPr>
              <a:t>, </a:t>
            </a:r>
            <a:r>
              <a:rPr lang="ru-RU" sz="3600" b="1" dirty="0" err="1" smtClean="0">
                <a:solidFill>
                  <a:schemeClr val="tx1"/>
                </a:solidFill>
              </a:rPr>
              <a:t>бо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 smtClean="0">
                <a:solidFill>
                  <a:schemeClr val="tx1"/>
                </a:solidFill>
              </a:rPr>
              <a:t>ненавіджу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err="1" smtClean="0">
                <a:solidFill>
                  <a:schemeClr val="tx1"/>
                </a:solidFill>
              </a:rPr>
              <a:t>яе</a:t>
            </a:r>
            <a:r>
              <a:rPr lang="ru-RU" sz="3600" b="1" dirty="0" smtClean="0">
                <a:solidFill>
                  <a:schemeClr val="tx1"/>
                </a:solidFill>
              </a:rPr>
              <a:t>…»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Tanya\Desktop\Незагойная рана 7 клас\Высиль-Бык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6120680" cy="604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6903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Tanya\Desktop\Незагойная рана 7 клас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648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Tanya\Desktop\Незагойная рана 7 клас\33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326" y="332656"/>
            <a:ext cx="932232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246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Tanya\Desktop\Незагойная рана 7 клас\Ria-9.11.2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16"/>
            <a:ext cx="4492617" cy="492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Tanya\Desktop\Незагойная рана 7 клас\Ris-24-9.06.20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2497397"/>
            <a:ext cx="4477206" cy="4342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9441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e-BY" b="1" dirty="0" smtClean="0">
                <a:latin typeface="Times New Roman" pitchFamily="18" charset="0"/>
                <a:cs typeface="Times New Roman" pitchFamily="18" charset="0"/>
              </a:rPr>
              <a:t>Работа ў групах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be-BY" dirty="0" smtClean="0"/>
              <a:t>  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530052"/>
              </p:ext>
            </p:extLst>
          </p:nvPr>
        </p:nvGraphicFramePr>
        <p:xfrm>
          <a:off x="1115616" y="1916832"/>
          <a:ext cx="7272807" cy="3888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4269"/>
                <a:gridCol w="2424269"/>
                <a:gridCol w="2424269"/>
              </a:tblGrid>
              <a:tr h="1507515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Бытавыя мастацкія дэталі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be-BY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be-BY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be-BY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be-BY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Жанчына-маці, якая страціла сына падчас вайны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07515">
                <a:tc>
                  <a:txBody>
                    <a:bodyPr/>
                    <a:lstStyle/>
                    <a:p>
                      <a:pPr algn="ctr"/>
                      <a:r>
                        <a:rPr lang="be-BY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Вобраз Тэклі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Эпізадычныя сустрэчы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3402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sz="2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Успаміны і сны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V="1">
            <a:off x="3207296" y="3429000"/>
            <a:ext cx="43032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207296" y="3933056"/>
            <a:ext cx="8606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207296" y="4077072"/>
            <a:ext cx="64462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188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Tanya\Desktop\Незагойная рана 7 клас\X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0"/>
            <a:ext cx="43204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566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50</TotalTime>
  <Words>78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Горизонт</vt:lpstr>
      <vt:lpstr>”А сын яе дадому не прыйшоў”  (па апавяданні В.Быкава ”Незагойная рана”) </vt:lpstr>
      <vt:lpstr>Презентация PowerPoint</vt:lpstr>
      <vt:lpstr>М. Савіцкі «Партызанская мадона»</vt:lpstr>
      <vt:lpstr>Васіль Быкаў (1924-2003)</vt:lpstr>
      <vt:lpstr>Презентация PowerPoint</vt:lpstr>
      <vt:lpstr>Презентация PowerPoint</vt:lpstr>
      <vt:lpstr>Презентация PowerPoint</vt:lpstr>
      <vt:lpstr>Работа ў групах</vt:lpstr>
      <vt:lpstr>Презентация PowerPoint</vt:lpstr>
      <vt:lpstr>Дамашняе заданне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”А сын яе дадому не прыйшоў”  (па апавяданні В.Быкава ”Незагойная рана”)</dc:title>
  <dc:creator>Tanya</dc:creator>
  <cp:lastModifiedBy>Tanya</cp:lastModifiedBy>
  <cp:revision>8</cp:revision>
  <dcterms:created xsi:type="dcterms:W3CDTF">2020-10-10T15:55:18Z</dcterms:created>
  <dcterms:modified xsi:type="dcterms:W3CDTF">2020-10-10T17:12:16Z</dcterms:modified>
</cp:coreProperties>
</file>