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2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0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08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66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28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91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7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7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62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77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8601-0333-425D-B145-7B324F29E76B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F314-F551-485C-AC6F-4123C958E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74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– будущий избиратель»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98" y="5517232"/>
            <a:ext cx="9144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«ШАГ» – </a:t>
            </a:r>
            <a:endParaRPr lang="en-US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Активного Гражданина»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8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458" y="3422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 Беларуси - Национальное собрание Республики Беларусь.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 является органом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представительной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законодательной власти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365" y="4713560"/>
            <a:ext cx="4297363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254750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584"/>
            <a:ext cx="811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479" y="-11584"/>
            <a:ext cx="811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8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0"/>
            <a:ext cx="525658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79001" y="2601311"/>
            <a:ext cx="6858000" cy="16553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1658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42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90" y="6224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«Молодежный парламентаризм»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890" y="2472526"/>
            <a:ext cx="3550073" cy="3001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4" y="6344997"/>
            <a:ext cx="9122725" cy="533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56" y="1772816"/>
            <a:ext cx="52708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интересов детей и молодежи в органах власти;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нормотворческой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выявление молодых лидеров;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 значимых мероприятий;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и просветительская деятельность, направленная на повышение правовой культуры молодежи и доступности общественно-политической информации;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гражданской позиции молодых людей.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7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55397"/>
            <a:ext cx="4077072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763180" y="2763180"/>
            <a:ext cx="6858000" cy="133164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175"/>
            <a:ext cx="1328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1" y="4581128"/>
            <a:ext cx="6483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двух лет в Национальном центре художественного творчества детей и молодежи функционирует Республиканский координационный совет молодежных парламентов (РКСМП), в состав которого входит 21 человек – лидеры детско-молодежных парламентов шести областей и города Минска.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0" y="18655"/>
            <a:ext cx="1328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8655"/>
            <a:ext cx="1328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1705" y="260648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организационно-кадровой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Жлобинского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райисполкома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1705" y="2579741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Мельникова </a:t>
            </a:r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Инна Федоровна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9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c400</cp:lastModifiedBy>
  <cp:revision>7</cp:revision>
  <dcterms:created xsi:type="dcterms:W3CDTF">2019-10-21T15:26:01Z</dcterms:created>
  <dcterms:modified xsi:type="dcterms:W3CDTF">2019-10-26T15:35:52Z</dcterms:modified>
</cp:coreProperties>
</file>