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9" r:id="rId2"/>
  </p:sldMasterIdLst>
  <p:sldIdLst>
    <p:sldId id="272" r:id="rId3"/>
    <p:sldId id="257" r:id="rId4"/>
    <p:sldId id="261" r:id="rId5"/>
    <p:sldId id="262" r:id="rId6"/>
    <p:sldId id="259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>
      <p:cViewPr varScale="1">
        <p:scale>
          <a:sx n="74" d="100"/>
          <a:sy n="74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4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2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4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94"/>
            <a:ext cx="9161726" cy="6871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4358" y="3422353"/>
            <a:ext cx="5308866" cy="1515533"/>
          </a:xfrm>
        </p:spPr>
        <p:txBody>
          <a:bodyPr/>
          <a:lstStyle/>
          <a:p>
            <a:r>
              <a:rPr lang="ru-RU" dirty="0" smtClean="0"/>
              <a:t>Развитие мелкой моторики у детей.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5134" y="5482716"/>
            <a:ext cx="5308866" cy="1377651"/>
          </a:xfrm>
        </p:spPr>
        <p:txBody>
          <a:bodyPr/>
          <a:lstStyle/>
          <a:p>
            <a:r>
              <a:rPr lang="ru-RU" dirty="0" smtClean="0"/>
              <a:t>Подготовила </a:t>
            </a:r>
            <a:r>
              <a:rPr lang="ru-RU" dirty="0" smtClean="0"/>
              <a:t>Трушкова  </a:t>
            </a:r>
            <a:r>
              <a:rPr lang="ru-RU" smtClean="0"/>
              <a:t>Вероника Станиславовна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0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989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991105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Рисование  - одно из самых любимых занятий всех детей. Чем чаще ребенок держит в руках кисточку, карандаш или фломастер, тем легче ему будет  в школе выводить первые буквы и слова.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0"/>
            <a:ext cx="3506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Рисование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13983"/>
            <a:ext cx="5715000" cy="3524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45" y="3828869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8" y="-1"/>
            <a:ext cx="9168408" cy="67878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82927" y="697765"/>
            <a:ext cx="61142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Comic Sans MS" panose="030F0702030302020204" pitchFamily="66" charset="0"/>
              </a:rPr>
              <a:t>- Покатать мячик  между ладонями продольными движениями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- Покатать мячик между ладонями круговыми движениями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- Покатать по столу мячик сначала правой, затем левой рукой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- Накрыть мяч правой рукой, сжать и разжать его. Повторить действие 4 раза. Выполнить аналогичное действие левой рукой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3142"/>
            <a:ext cx="80778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Массаж рук массажным мячом</a:t>
            </a:r>
            <a:endParaRPr lang="ru-RU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15350" r="13251" b="16401"/>
          <a:stretch/>
        </p:blipFill>
        <p:spPr>
          <a:xfrm>
            <a:off x="7495555" y="4256034"/>
            <a:ext cx="1603178" cy="1578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19" y="3393934"/>
            <a:ext cx="2632844" cy="263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58"/>
          <a:stretch/>
        </p:blipFill>
        <p:spPr>
          <a:xfrm>
            <a:off x="892511" y="3689989"/>
            <a:ext cx="3600400" cy="3027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r="11696" b="15485"/>
          <a:stretch/>
        </p:blipFill>
        <p:spPr>
          <a:xfrm rot="10800000" flipV="1">
            <a:off x="6439708" y="5203695"/>
            <a:ext cx="1525310" cy="1543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124744"/>
            <a:ext cx="65527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Развитие мелкой моторики у детей дошкольного возраста влияет на развитие таких свойств сознания, как мышление, внимание, воображение, двигательная и зрительная память, наблюдательность, речь. От уровня развития мелкой моторики напрямую зависит общий интеллектуальный уровень ребенка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37112"/>
            <a:ext cx="3437736" cy="1683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726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18556" y="846349"/>
            <a:ext cx="49049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Из пуговичной мозаики можно выложить цветок, неваляшку, снеговика, бабочку, мячики, бусы . Пуговицы можно нанизывать на нитку, изготавливая бусы.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9254" y="234905"/>
            <a:ext cx="6338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Игры с пуговицами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56" y="3538733"/>
            <a:ext cx="3310335" cy="2723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26" y="2827387"/>
            <a:ext cx="2861674" cy="2811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7031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1031234"/>
            <a:ext cx="566800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latin typeface="Comic Sans MS" panose="030F0702030302020204" pitchFamily="66" charset="0"/>
              </a:rPr>
              <a:t>Для игры используются разные крупы: гречка, рис, пшено. Ребенку предлагается -  сжать зерна в кулачке, пересыпать их из одной руки в другую, перемешать в глубокой миске. Длительность выполнения каждого упражнения 3 минуты.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0"/>
            <a:ext cx="65886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Игры </a:t>
            </a:r>
          </a:p>
          <a:p>
            <a:pPr algn="ctr"/>
            <a:r>
              <a:rPr lang="ru-RU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 сыпучими материалами</a:t>
            </a:r>
            <a:endParaRPr lang="ru-RU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49" y="3233814"/>
            <a:ext cx="3759494" cy="2295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96" y="4050540"/>
            <a:ext cx="3324112" cy="2493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40" y="4992936"/>
            <a:ext cx="2699792" cy="1799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4" y="0"/>
            <a:ext cx="9204158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7584" y="1368772"/>
            <a:ext cx="5515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39380"/>
            <a:ext cx="593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Работа с мозаикой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4463"/>
          <a:stretch/>
        </p:blipFill>
        <p:spPr>
          <a:xfrm>
            <a:off x="5118602" y="4096316"/>
            <a:ext cx="329685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" b="9328"/>
          <a:stretch/>
        </p:blipFill>
        <p:spPr>
          <a:xfrm>
            <a:off x="1285173" y="2976823"/>
            <a:ext cx="3833429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43608" y="1309494"/>
            <a:ext cx="49392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Мозаика  способна развивать память, логику, сенсорное восприятие. Мозаика для детей – это идеальный вариант. Она подходит для различных возрастов, как для мальчиков, так и для девочек.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" y="-1"/>
            <a:ext cx="9133544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85129" y="148478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Можно использовать игры с прищепками для развития у детей творческого воображения, логического мышления, закрепления цвета, счёта.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04664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Игры с прищепками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8388"/>
            <a:ext cx="4064197" cy="3208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02" y="3678443"/>
            <a:ext cx="2577530" cy="254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2"/>
            <a:ext cx="9144000" cy="68246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7784" y="47667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246084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Отлично развивает руку разнообразное нанизывание. Нанизывать можно все что нанизывается: пуговицы, бусы, макароны, сушки и т.п. Можно составлять бусы из картонных кружочков, квадратиков, сердечек, листьев деревьев,  ягод рябины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62797"/>
            <a:ext cx="5628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Игры с бусинами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3" y="3089769"/>
            <a:ext cx="4464040" cy="2977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-1712" t="18569" r="1712" b="21702"/>
          <a:stretch/>
        </p:blipFill>
        <p:spPr>
          <a:xfrm>
            <a:off x="755576" y="4365104"/>
            <a:ext cx="344111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152"/>
            <a:ext cx="9232545" cy="68791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6872" y="1371556"/>
            <a:ext cx="53285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Такие игры развивают пространственную ориентировку, внимание,  творческие способности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2646"/>
            <a:ext cx="19688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Игры – шнуровки                                                                                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r="11903" b="4710"/>
          <a:stretch/>
        </p:blipFill>
        <p:spPr>
          <a:xfrm>
            <a:off x="322621" y="2823839"/>
            <a:ext cx="2534291" cy="2984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r="12000" b="3112"/>
          <a:stretch/>
        </p:blipFill>
        <p:spPr>
          <a:xfrm>
            <a:off x="2890277" y="2993791"/>
            <a:ext cx="3600400" cy="3531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844" y="1668665"/>
            <a:ext cx="4168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Лепим колбаски, колечки, шарики; режем пластилиновую колбаску пластмассовым ножом на множество мелких кусочков, а потом слепляем кусочки снова 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2876" y="267001"/>
            <a:ext cx="6984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Работа с пластилином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52" y="3624327"/>
            <a:ext cx="4145445" cy="275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73869"/>
            <a:ext cx="3721596" cy="2456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" b="9389"/>
          <a:stretch/>
        </p:blipFill>
        <p:spPr>
          <a:xfrm>
            <a:off x="1403648" y="1571801"/>
            <a:ext cx="2724213" cy="1727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266</TotalTime>
  <Words>218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Garamond</vt:lpstr>
      <vt:lpstr>Wingdings 2</vt:lpstr>
      <vt:lpstr>HDOfficeLightV0</vt:lpstr>
      <vt:lpstr>Натуральные материалы</vt:lpstr>
      <vt:lpstr>Развитие мелкой моторики у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Valentink</dc:creator>
  <cp:lastModifiedBy>Персональный</cp:lastModifiedBy>
  <cp:revision>33</cp:revision>
  <dcterms:created xsi:type="dcterms:W3CDTF">2015-01-23T17:53:00Z</dcterms:created>
  <dcterms:modified xsi:type="dcterms:W3CDTF">2018-09-26T14:19:10Z</dcterms:modified>
</cp:coreProperties>
</file>