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6A7549-19F6-49FA-851B-3BF95FC87B9C}" type="doc">
      <dgm:prSet loTypeId="urn:microsoft.com/office/officeart/2005/8/layout/cycle6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04EEAA2-1314-46D0-8126-BF242F1C31B7}">
      <dgm:prSet phldrT="[Текст]" custT="1"/>
      <dgm:spPr/>
      <dgm:t>
        <a:bodyPr/>
        <a:lstStyle/>
        <a:p>
          <a:endParaRPr lang="ru-RU" sz="2400" smtClean="0"/>
        </a:p>
        <a:p>
          <a:r>
            <a:rPr lang="ru-RU" sz="2000" b="1" smtClean="0">
              <a:solidFill>
                <a:schemeClr val="bg1"/>
              </a:solidFill>
            </a:rPr>
            <a:t>Программа «четырёх модернизаций» Дэн Сяопина</a:t>
          </a:r>
        </a:p>
        <a:p>
          <a:endParaRPr lang="ru-RU" sz="1800" dirty="0"/>
        </a:p>
      </dgm:t>
    </dgm:pt>
    <dgm:pt modelId="{F23366C3-CC5A-43AE-834F-910F2C7739D7}" type="parTrans" cxnId="{93C5D5FA-4B04-4F05-9993-CC3F5CB58B87}">
      <dgm:prSet/>
      <dgm:spPr/>
      <dgm:t>
        <a:bodyPr/>
        <a:lstStyle/>
        <a:p>
          <a:endParaRPr lang="ru-RU"/>
        </a:p>
      </dgm:t>
    </dgm:pt>
    <dgm:pt modelId="{9D0C5F7A-367A-4C21-8CA8-A92695038E2F}" type="sibTrans" cxnId="{93C5D5FA-4B04-4F05-9993-CC3F5CB58B87}">
      <dgm:prSet/>
      <dgm:spPr/>
      <dgm:t>
        <a:bodyPr/>
        <a:lstStyle/>
        <a:p>
          <a:endParaRPr lang="ru-RU"/>
        </a:p>
      </dgm:t>
    </dgm:pt>
    <dgm:pt modelId="{82E4B8BD-B1A7-4711-80E5-B823499CA829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</a:rPr>
            <a:t>4. Решение социальных проблем</a:t>
          </a:r>
          <a:endParaRPr lang="ru-RU" b="1" dirty="0">
            <a:solidFill>
              <a:schemeClr val="bg1"/>
            </a:solidFill>
          </a:endParaRPr>
        </a:p>
      </dgm:t>
    </dgm:pt>
    <dgm:pt modelId="{9AFC55AC-80E5-4413-9928-FE2F93B3159A}" type="parTrans" cxnId="{40B7346D-9D9D-4C48-9871-CB5FDC783C1E}">
      <dgm:prSet/>
      <dgm:spPr/>
      <dgm:t>
        <a:bodyPr/>
        <a:lstStyle/>
        <a:p>
          <a:endParaRPr lang="ru-RU"/>
        </a:p>
      </dgm:t>
    </dgm:pt>
    <dgm:pt modelId="{171698F9-CE29-4367-BEEF-F4EF852048D0}" type="sibTrans" cxnId="{40B7346D-9D9D-4C48-9871-CB5FDC783C1E}">
      <dgm:prSet/>
      <dgm:spPr/>
      <dgm:t>
        <a:bodyPr/>
        <a:lstStyle/>
        <a:p>
          <a:endParaRPr lang="ru-RU"/>
        </a:p>
      </dgm:t>
    </dgm:pt>
    <dgm:pt modelId="{FCB9C9F0-50E7-487F-8362-0899A0FE03F6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</a:rPr>
            <a:t>3. Политика «открытых дверей»</a:t>
          </a:r>
          <a:endParaRPr lang="ru-RU" b="1" dirty="0">
            <a:solidFill>
              <a:schemeClr val="bg1"/>
            </a:solidFill>
          </a:endParaRPr>
        </a:p>
      </dgm:t>
    </dgm:pt>
    <dgm:pt modelId="{59545937-4F58-4B59-8E34-8207F929A2D2}" type="parTrans" cxnId="{FAF91BAF-99CC-4F02-B82E-D1CD392FC86D}">
      <dgm:prSet/>
      <dgm:spPr/>
      <dgm:t>
        <a:bodyPr/>
        <a:lstStyle/>
        <a:p>
          <a:endParaRPr lang="ru-RU"/>
        </a:p>
      </dgm:t>
    </dgm:pt>
    <dgm:pt modelId="{0CB6FDB2-ECEA-420D-976F-F12C2F16E4FB}" type="sibTrans" cxnId="{FAF91BAF-99CC-4F02-B82E-D1CD392FC86D}">
      <dgm:prSet/>
      <dgm:spPr/>
      <dgm:t>
        <a:bodyPr/>
        <a:lstStyle/>
        <a:p>
          <a:endParaRPr lang="ru-RU"/>
        </a:p>
      </dgm:t>
    </dgm:pt>
    <dgm:pt modelId="{44F64735-8814-4F57-9A7A-0EACB570BF49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</a:rPr>
            <a:t>2. Модернизация в с/х</a:t>
          </a:r>
          <a:endParaRPr lang="ru-RU" b="1" dirty="0">
            <a:solidFill>
              <a:schemeClr val="bg1"/>
            </a:solidFill>
          </a:endParaRPr>
        </a:p>
      </dgm:t>
    </dgm:pt>
    <dgm:pt modelId="{22FE9386-73FB-4144-8B62-05CF53BA06D8}" type="parTrans" cxnId="{9E12F267-96AD-43FB-9988-645A20FB3D06}">
      <dgm:prSet/>
      <dgm:spPr/>
      <dgm:t>
        <a:bodyPr/>
        <a:lstStyle/>
        <a:p>
          <a:endParaRPr lang="ru-RU"/>
        </a:p>
      </dgm:t>
    </dgm:pt>
    <dgm:pt modelId="{11BCA445-49F4-44B6-8F43-54E2DB0AEE3E}" type="sibTrans" cxnId="{9E12F267-96AD-43FB-9988-645A20FB3D06}">
      <dgm:prSet/>
      <dgm:spPr/>
      <dgm:t>
        <a:bodyPr/>
        <a:lstStyle/>
        <a:p>
          <a:endParaRPr lang="ru-RU"/>
        </a:p>
      </dgm:t>
    </dgm:pt>
    <dgm:pt modelId="{234623DD-DF4E-4B1F-8246-03121DF827A5}">
      <dgm:prSet/>
      <dgm:spPr/>
      <dgm:t>
        <a:bodyPr/>
        <a:lstStyle/>
        <a:p>
          <a:r>
            <a:rPr lang="ru-RU" b="1" smtClean="0">
              <a:solidFill>
                <a:schemeClr val="bg1"/>
              </a:solidFill>
            </a:rPr>
            <a:t>1.Модернизация в промышленности</a:t>
          </a:r>
          <a:r>
            <a:rPr lang="ru-RU" smtClean="0"/>
            <a:t>	</a:t>
          </a:r>
          <a:endParaRPr lang="ru-RU" dirty="0"/>
        </a:p>
      </dgm:t>
    </dgm:pt>
    <dgm:pt modelId="{1D6E912F-CB15-4F91-A143-5FB9660E15EE}" type="parTrans" cxnId="{32CC857B-9504-4F2F-80C0-6D858899A2E5}">
      <dgm:prSet/>
      <dgm:spPr/>
      <dgm:t>
        <a:bodyPr/>
        <a:lstStyle/>
        <a:p>
          <a:endParaRPr lang="ru-RU"/>
        </a:p>
      </dgm:t>
    </dgm:pt>
    <dgm:pt modelId="{F28BAABB-FF27-41B7-A31B-8D8A5367488B}" type="sibTrans" cxnId="{32CC857B-9504-4F2F-80C0-6D858899A2E5}">
      <dgm:prSet/>
      <dgm:spPr/>
      <dgm:t>
        <a:bodyPr/>
        <a:lstStyle/>
        <a:p>
          <a:endParaRPr lang="ru-RU"/>
        </a:p>
      </dgm:t>
    </dgm:pt>
    <dgm:pt modelId="{FB66C3ED-491C-431B-B69E-B3280C843A90}" type="pres">
      <dgm:prSet presAssocID="{ED6A7549-19F6-49FA-851B-3BF95FC87B9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BAFB66-E03B-4917-96C4-152DE625F500}" type="pres">
      <dgm:prSet presAssocID="{804EEAA2-1314-46D0-8126-BF242F1C31B7}" presName="node" presStyleLbl="node1" presStyleIdx="0" presStyleCnt="5" custScaleX="139003" custScaleY="109678" custRadScaleRad="100177" custRadScaleInc="5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9ACF9-E10B-4BE9-8828-873CFC16B452}" type="pres">
      <dgm:prSet presAssocID="{804EEAA2-1314-46D0-8126-BF242F1C31B7}" presName="spNode" presStyleCnt="0"/>
      <dgm:spPr/>
    </dgm:pt>
    <dgm:pt modelId="{4F1A9209-0A58-49F2-A483-02FDE194779B}" type="pres">
      <dgm:prSet presAssocID="{9D0C5F7A-367A-4C21-8CA8-A92695038E2F}" presName="sibTrans" presStyleLbl="sibTrans1D1" presStyleIdx="0" presStyleCnt="5"/>
      <dgm:spPr/>
      <dgm:t>
        <a:bodyPr/>
        <a:lstStyle/>
        <a:p>
          <a:endParaRPr lang="ru-RU"/>
        </a:p>
      </dgm:t>
    </dgm:pt>
    <dgm:pt modelId="{6BFCA16B-9384-4DFA-A453-0AD1733BEF15}" type="pres">
      <dgm:prSet presAssocID="{234623DD-DF4E-4B1F-8246-03121DF827A5}" presName="node" presStyleLbl="node1" presStyleIdx="1" presStyleCnt="5" custScaleX="136521" custScaleY="101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25CD1-07B1-4346-893B-2489C308CCE7}" type="pres">
      <dgm:prSet presAssocID="{234623DD-DF4E-4B1F-8246-03121DF827A5}" presName="spNode" presStyleCnt="0"/>
      <dgm:spPr/>
    </dgm:pt>
    <dgm:pt modelId="{4F6C6B55-5AB9-4218-BDBC-EEEB0010AF32}" type="pres">
      <dgm:prSet presAssocID="{F28BAABB-FF27-41B7-A31B-8D8A5367488B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2A35E0F-FF69-4535-B1E3-6E40E98B09C9}" type="pres">
      <dgm:prSet presAssocID="{82E4B8BD-B1A7-4711-80E5-B823499CA829}" presName="node" presStyleLbl="node1" presStyleIdx="2" presStyleCnt="5" custScaleX="137314" custScaleY="107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E7CF8-702B-4530-BA8E-5093966249CF}" type="pres">
      <dgm:prSet presAssocID="{82E4B8BD-B1A7-4711-80E5-B823499CA829}" presName="spNode" presStyleCnt="0"/>
      <dgm:spPr/>
    </dgm:pt>
    <dgm:pt modelId="{5B9C1CA9-8D9F-4E83-AC63-9D70E668A1E1}" type="pres">
      <dgm:prSet presAssocID="{171698F9-CE29-4367-BEEF-F4EF852048D0}" presName="sibTrans" presStyleLbl="sibTrans1D1" presStyleIdx="2" presStyleCnt="5"/>
      <dgm:spPr/>
      <dgm:t>
        <a:bodyPr/>
        <a:lstStyle/>
        <a:p>
          <a:endParaRPr lang="ru-RU"/>
        </a:p>
      </dgm:t>
    </dgm:pt>
    <dgm:pt modelId="{24A9B399-E802-4C02-8F70-F9B2BEC5AAD2}" type="pres">
      <dgm:prSet presAssocID="{FCB9C9F0-50E7-487F-8362-0899A0FE03F6}" presName="node" presStyleLbl="node1" presStyleIdx="3" presStyleCnt="5" custScaleX="142568" custScaleY="107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E468C-FFF2-4AEF-9B28-3F1249BA5921}" type="pres">
      <dgm:prSet presAssocID="{FCB9C9F0-50E7-487F-8362-0899A0FE03F6}" presName="spNode" presStyleCnt="0"/>
      <dgm:spPr/>
    </dgm:pt>
    <dgm:pt modelId="{F63F3441-2F46-447D-BF2E-6CB28FCC80EB}" type="pres">
      <dgm:prSet presAssocID="{0CB6FDB2-ECEA-420D-976F-F12C2F16E4FB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313228E-937A-4290-A966-2FC973BEA3B2}" type="pres">
      <dgm:prSet presAssocID="{44F64735-8814-4F57-9A7A-0EACB570BF49}" presName="node" presStyleLbl="node1" presStyleIdx="4" presStyleCnt="5" custScaleX="141775" custScaleY="101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A7B7B-6CA4-4236-B21F-ECA2C8C205EA}" type="pres">
      <dgm:prSet presAssocID="{44F64735-8814-4F57-9A7A-0EACB570BF49}" presName="spNode" presStyleCnt="0"/>
      <dgm:spPr/>
    </dgm:pt>
    <dgm:pt modelId="{2E0E4A4D-0E20-4F43-AB4A-DE68F9F6C815}" type="pres">
      <dgm:prSet presAssocID="{11BCA445-49F4-44B6-8F43-54E2DB0AEE3E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2AACE7A3-8336-411E-8CE8-A002632DE5D8}" type="presOf" srcId="{9D0C5F7A-367A-4C21-8CA8-A92695038E2F}" destId="{4F1A9209-0A58-49F2-A483-02FDE194779B}" srcOrd="0" destOrd="0" presId="urn:microsoft.com/office/officeart/2005/8/layout/cycle6"/>
    <dgm:cxn modelId="{5B9C73D7-97BB-443A-AFF9-3E485D63E395}" type="presOf" srcId="{82E4B8BD-B1A7-4711-80E5-B823499CA829}" destId="{22A35E0F-FF69-4535-B1E3-6E40E98B09C9}" srcOrd="0" destOrd="0" presId="urn:microsoft.com/office/officeart/2005/8/layout/cycle6"/>
    <dgm:cxn modelId="{40B7346D-9D9D-4C48-9871-CB5FDC783C1E}" srcId="{ED6A7549-19F6-49FA-851B-3BF95FC87B9C}" destId="{82E4B8BD-B1A7-4711-80E5-B823499CA829}" srcOrd="2" destOrd="0" parTransId="{9AFC55AC-80E5-4413-9928-FE2F93B3159A}" sibTransId="{171698F9-CE29-4367-BEEF-F4EF852048D0}"/>
    <dgm:cxn modelId="{1C4FFDFC-DCCA-4F13-AFA2-67FDCF21F83F}" type="presOf" srcId="{11BCA445-49F4-44B6-8F43-54E2DB0AEE3E}" destId="{2E0E4A4D-0E20-4F43-AB4A-DE68F9F6C815}" srcOrd="0" destOrd="0" presId="urn:microsoft.com/office/officeart/2005/8/layout/cycle6"/>
    <dgm:cxn modelId="{AF7BBA59-0054-477E-AC1C-26E0C4BBF966}" type="presOf" srcId="{F28BAABB-FF27-41B7-A31B-8D8A5367488B}" destId="{4F6C6B55-5AB9-4218-BDBC-EEEB0010AF32}" srcOrd="0" destOrd="0" presId="urn:microsoft.com/office/officeart/2005/8/layout/cycle6"/>
    <dgm:cxn modelId="{1EF6CF47-67C1-4711-AF60-69492DBEB6B3}" type="presOf" srcId="{234623DD-DF4E-4B1F-8246-03121DF827A5}" destId="{6BFCA16B-9384-4DFA-A453-0AD1733BEF15}" srcOrd="0" destOrd="0" presId="urn:microsoft.com/office/officeart/2005/8/layout/cycle6"/>
    <dgm:cxn modelId="{32CC857B-9504-4F2F-80C0-6D858899A2E5}" srcId="{ED6A7549-19F6-49FA-851B-3BF95FC87B9C}" destId="{234623DD-DF4E-4B1F-8246-03121DF827A5}" srcOrd="1" destOrd="0" parTransId="{1D6E912F-CB15-4F91-A143-5FB9660E15EE}" sibTransId="{F28BAABB-FF27-41B7-A31B-8D8A5367488B}"/>
    <dgm:cxn modelId="{9E12F267-96AD-43FB-9988-645A20FB3D06}" srcId="{ED6A7549-19F6-49FA-851B-3BF95FC87B9C}" destId="{44F64735-8814-4F57-9A7A-0EACB570BF49}" srcOrd="4" destOrd="0" parTransId="{22FE9386-73FB-4144-8B62-05CF53BA06D8}" sibTransId="{11BCA445-49F4-44B6-8F43-54E2DB0AEE3E}"/>
    <dgm:cxn modelId="{467CC482-8996-40A2-8D68-88D7C3029DB6}" type="presOf" srcId="{44F64735-8814-4F57-9A7A-0EACB570BF49}" destId="{2313228E-937A-4290-A966-2FC973BEA3B2}" srcOrd="0" destOrd="0" presId="urn:microsoft.com/office/officeart/2005/8/layout/cycle6"/>
    <dgm:cxn modelId="{FAF91BAF-99CC-4F02-B82E-D1CD392FC86D}" srcId="{ED6A7549-19F6-49FA-851B-3BF95FC87B9C}" destId="{FCB9C9F0-50E7-487F-8362-0899A0FE03F6}" srcOrd="3" destOrd="0" parTransId="{59545937-4F58-4B59-8E34-8207F929A2D2}" sibTransId="{0CB6FDB2-ECEA-420D-976F-F12C2F16E4FB}"/>
    <dgm:cxn modelId="{72E6C976-8380-4477-92C3-2A514C38D2C1}" type="presOf" srcId="{0CB6FDB2-ECEA-420D-976F-F12C2F16E4FB}" destId="{F63F3441-2F46-447D-BF2E-6CB28FCC80EB}" srcOrd="0" destOrd="0" presId="urn:microsoft.com/office/officeart/2005/8/layout/cycle6"/>
    <dgm:cxn modelId="{2BB72740-9CF6-4B43-90E7-39488AC6B41E}" type="presOf" srcId="{FCB9C9F0-50E7-487F-8362-0899A0FE03F6}" destId="{24A9B399-E802-4C02-8F70-F9B2BEC5AAD2}" srcOrd="0" destOrd="0" presId="urn:microsoft.com/office/officeart/2005/8/layout/cycle6"/>
    <dgm:cxn modelId="{68B2566C-580C-447C-A2CC-F12063D2092C}" type="presOf" srcId="{ED6A7549-19F6-49FA-851B-3BF95FC87B9C}" destId="{FB66C3ED-491C-431B-B69E-B3280C843A90}" srcOrd="0" destOrd="0" presId="urn:microsoft.com/office/officeart/2005/8/layout/cycle6"/>
    <dgm:cxn modelId="{CEEBE57C-8354-4A65-AD61-36D186C9EF2F}" type="presOf" srcId="{171698F9-CE29-4367-BEEF-F4EF852048D0}" destId="{5B9C1CA9-8D9F-4E83-AC63-9D70E668A1E1}" srcOrd="0" destOrd="0" presId="urn:microsoft.com/office/officeart/2005/8/layout/cycle6"/>
    <dgm:cxn modelId="{AFC59986-AC13-452D-B6E9-D59E58B69C70}" type="presOf" srcId="{804EEAA2-1314-46D0-8126-BF242F1C31B7}" destId="{76BAFB66-E03B-4917-96C4-152DE625F500}" srcOrd="0" destOrd="0" presId="urn:microsoft.com/office/officeart/2005/8/layout/cycle6"/>
    <dgm:cxn modelId="{93C5D5FA-4B04-4F05-9993-CC3F5CB58B87}" srcId="{ED6A7549-19F6-49FA-851B-3BF95FC87B9C}" destId="{804EEAA2-1314-46D0-8126-BF242F1C31B7}" srcOrd="0" destOrd="0" parTransId="{F23366C3-CC5A-43AE-834F-910F2C7739D7}" sibTransId="{9D0C5F7A-367A-4C21-8CA8-A92695038E2F}"/>
    <dgm:cxn modelId="{D4A97118-0FEC-461D-A0DA-3405E30E7710}" type="presParOf" srcId="{FB66C3ED-491C-431B-B69E-B3280C843A90}" destId="{76BAFB66-E03B-4917-96C4-152DE625F500}" srcOrd="0" destOrd="0" presId="urn:microsoft.com/office/officeart/2005/8/layout/cycle6"/>
    <dgm:cxn modelId="{04B5F3BA-7304-449E-90B3-8FB753FD5C4B}" type="presParOf" srcId="{FB66C3ED-491C-431B-B69E-B3280C843A90}" destId="{C679ACF9-E10B-4BE9-8828-873CFC16B452}" srcOrd="1" destOrd="0" presId="urn:microsoft.com/office/officeart/2005/8/layout/cycle6"/>
    <dgm:cxn modelId="{2A7AE105-6581-400E-8E6F-998F145E1827}" type="presParOf" srcId="{FB66C3ED-491C-431B-B69E-B3280C843A90}" destId="{4F1A9209-0A58-49F2-A483-02FDE194779B}" srcOrd="2" destOrd="0" presId="urn:microsoft.com/office/officeart/2005/8/layout/cycle6"/>
    <dgm:cxn modelId="{4F7131BB-EC9C-475E-B547-F35C63779F62}" type="presParOf" srcId="{FB66C3ED-491C-431B-B69E-B3280C843A90}" destId="{6BFCA16B-9384-4DFA-A453-0AD1733BEF15}" srcOrd="3" destOrd="0" presId="urn:microsoft.com/office/officeart/2005/8/layout/cycle6"/>
    <dgm:cxn modelId="{F97F3C7A-C865-4D15-968D-0C848107776B}" type="presParOf" srcId="{FB66C3ED-491C-431B-B69E-B3280C843A90}" destId="{6A025CD1-07B1-4346-893B-2489C308CCE7}" srcOrd="4" destOrd="0" presId="urn:microsoft.com/office/officeart/2005/8/layout/cycle6"/>
    <dgm:cxn modelId="{4ED4EBE3-0A05-475D-B765-9490D07A3991}" type="presParOf" srcId="{FB66C3ED-491C-431B-B69E-B3280C843A90}" destId="{4F6C6B55-5AB9-4218-BDBC-EEEB0010AF32}" srcOrd="5" destOrd="0" presId="urn:microsoft.com/office/officeart/2005/8/layout/cycle6"/>
    <dgm:cxn modelId="{6F4A5073-B81E-4E2D-B873-5A4C91374591}" type="presParOf" srcId="{FB66C3ED-491C-431B-B69E-B3280C843A90}" destId="{22A35E0F-FF69-4535-B1E3-6E40E98B09C9}" srcOrd="6" destOrd="0" presId="urn:microsoft.com/office/officeart/2005/8/layout/cycle6"/>
    <dgm:cxn modelId="{B040FA11-67D7-4236-904B-F271FE501902}" type="presParOf" srcId="{FB66C3ED-491C-431B-B69E-B3280C843A90}" destId="{3D1E7CF8-702B-4530-BA8E-5093966249CF}" srcOrd="7" destOrd="0" presId="urn:microsoft.com/office/officeart/2005/8/layout/cycle6"/>
    <dgm:cxn modelId="{B8F46921-FD80-4207-9376-6F153D7F8EB2}" type="presParOf" srcId="{FB66C3ED-491C-431B-B69E-B3280C843A90}" destId="{5B9C1CA9-8D9F-4E83-AC63-9D70E668A1E1}" srcOrd="8" destOrd="0" presId="urn:microsoft.com/office/officeart/2005/8/layout/cycle6"/>
    <dgm:cxn modelId="{E9D7D172-8DD7-42DA-A8F0-6815D16140E0}" type="presParOf" srcId="{FB66C3ED-491C-431B-B69E-B3280C843A90}" destId="{24A9B399-E802-4C02-8F70-F9B2BEC5AAD2}" srcOrd="9" destOrd="0" presId="urn:microsoft.com/office/officeart/2005/8/layout/cycle6"/>
    <dgm:cxn modelId="{03751CA9-571F-477F-82F1-D1F0F489661F}" type="presParOf" srcId="{FB66C3ED-491C-431B-B69E-B3280C843A90}" destId="{E27E468C-FFF2-4AEF-9B28-3F1249BA5921}" srcOrd="10" destOrd="0" presId="urn:microsoft.com/office/officeart/2005/8/layout/cycle6"/>
    <dgm:cxn modelId="{274F9995-6AE2-458E-94E0-6A2009455AC4}" type="presParOf" srcId="{FB66C3ED-491C-431B-B69E-B3280C843A90}" destId="{F63F3441-2F46-447D-BF2E-6CB28FCC80EB}" srcOrd="11" destOrd="0" presId="urn:microsoft.com/office/officeart/2005/8/layout/cycle6"/>
    <dgm:cxn modelId="{342E57F6-F1D7-4138-9351-D409FE1792F8}" type="presParOf" srcId="{FB66C3ED-491C-431B-B69E-B3280C843A90}" destId="{2313228E-937A-4290-A966-2FC973BEA3B2}" srcOrd="12" destOrd="0" presId="urn:microsoft.com/office/officeart/2005/8/layout/cycle6"/>
    <dgm:cxn modelId="{02F79ED9-D08F-4286-BED6-90DFF18AF1CE}" type="presParOf" srcId="{FB66C3ED-491C-431B-B69E-B3280C843A90}" destId="{9A2A7B7B-6CA4-4236-B21F-ECA2C8C205EA}" srcOrd="13" destOrd="0" presId="urn:microsoft.com/office/officeart/2005/8/layout/cycle6"/>
    <dgm:cxn modelId="{0C62EF55-1A27-4AE0-AF12-41BCABF20F9F}" type="presParOf" srcId="{FB66C3ED-491C-431B-B69E-B3280C843A90}" destId="{2E0E4A4D-0E20-4F43-AB4A-DE68F9F6C81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A93AE6-36DF-49CC-830C-CD832AFC23D5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1EBF7C2-37C5-4C40-A218-8A2761E1C5FC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Внешняя политика</a:t>
          </a:r>
          <a:endParaRPr lang="ru-RU" dirty="0">
            <a:solidFill>
              <a:schemeClr val="bg1"/>
            </a:solidFill>
          </a:endParaRPr>
        </a:p>
      </dgm:t>
    </dgm:pt>
    <dgm:pt modelId="{432525BF-C51D-4613-A6EA-FAD0C5E2E6CC}" type="parTrans" cxnId="{B8C84C57-6F37-445B-9C3C-50E228F109EF}">
      <dgm:prSet/>
      <dgm:spPr/>
      <dgm:t>
        <a:bodyPr/>
        <a:lstStyle/>
        <a:p>
          <a:endParaRPr lang="ru-RU"/>
        </a:p>
      </dgm:t>
    </dgm:pt>
    <dgm:pt modelId="{80694E03-A6DD-42DF-84B5-FD94D7C32992}" type="sibTrans" cxnId="{B8C84C57-6F37-445B-9C3C-50E228F109EF}">
      <dgm:prSet/>
      <dgm:spPr/>
      <dgm:t>
        <a:bodyPr/>
        <a:lstStyle/>
        <a:p>
          <a:endParaRPr lang="ru-RU"/>
        </a:p>
      </dgm:t>
    </dgm:pt>
    <dgm:pt modelId="{3A8153C9-560D-4D38-AB92-09A387A9A7D0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Отношения с СССР</a:t>
          </a:r>
          <a:endParaRPr lang="ru-RU" dirty="0">
            <a:solidFill>
              <a:schemeClr val="bg1"/>
            </a:solidFill>
          </a:endParaRPr>
        </a:p>
      </dgm:t>
    </dgm:pt>
    <dgm:pt modelId="{3E74DB08-0B0B-4C31-9A28-6C64BDAF645B}" type="parTrans" cxnId="{C876A050-5D11-41E8-AC8F-228F6584EFBE}">
      <dgm:prSet/>
      <dgm:spPr/>
      <dgm:t>
        <a:bodyPr/>
        <a:lstStyle/>
        <a:p>
          <a:endParaRPr lang="ru-RU"/>
        </a:p>
      </dgm:t>
    </dgm:pt>
    <dgm:pt modelId="{5052B327-E18E-4382-B027-A5AD211C737B}" type="sibTrans" cxnId="{C876A050-5D11-41E8-AC8F-228F6584EFBE}">
      <dgm:prSet/>
      <dgm:spPr/>
      <dgm:t>
        <a:bodyPr/>
        <a:lstStyle/>
        <a:p>
          <a:endParaRPr lang="ru-RU"/>
        </a:p>
      </dgm:t>
    </dgm:pt>
    <dgm:pt modelId="{74A3304F-69D3-40E0-82D2-285B588D20A2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Отношения с развивающимися странами</a:t>
          </a:r>
          <a:endParaRPr lang="ru-RU" b="1" dirty="0">
            <a:solidFill>
              <a:schemeClr val="bg1"/>
            </a:solidFill>
          </a:endParaRPr>
        </a:p>
      </dgm:t>
    </dgm:pt>
    <dgm:pt modelId="{CD3CDCBB-AFE4-47FF-9E78-D3C75102AEC1}" type="parTrans" cxnId="{E60F4A5D-2926-4C5D-85D5-FD8F91862158}">
      <dgm:prSet/>
      <dgm:spPr/>
      <dgm:t>
        <a:bodyPr/>
        <a:lstStyle/>
        <a:p>
          <a:endParaRPr lang="ru-RU"/>
        </a:p>
      </dgm:t>
    </dgm:pt>
    <dgm:pt modelId="{BF266189-CD7C-450F-8EDE-7202E9716BB7}" type="sibTrans" cxnId="{E60F4A5D-2926-4C5D-85D5-FD8F91862158}">
      <dgm:prSet/>
      <dgm:spPr/>
      <dgm:t>
        <a:bodyPr/>
        <a:lstStyle/>
        <a:p>
          <a:endParaRPr lang="ru-RU"/>
        </a:p>
      </dgm:t>
    </dgm:pt>
    <dgm:pt modelId="{1D92713D-48FE-4675-91C0-D586E06383C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Отношения с Россией</a:t>
          </a:r>
          <a:endParaRPr lang="ru-RU" sz="2400" b="1" dirty="0">
            <a:solidFill>
              <a:schemeClr val="bg1"/>
            </a:solidFill>
          </a:endParaRPr>
        </a:p>
      </dgm:t>
    </dgm:pt>
    <dgm:pt modelId="{2115F1CF-D660-44B2-99B1-0D1CDDF1F92F}" type="parTrans" cxnId="{EAB9428A-D06D-4EB1-8587-975928A8783E}">
      <dgm:prSet/>
      <dgm:spPr/>
      <dgm:t>
        <a:bodyPr/>
        <a:lstStyle/>
        <a:p>
          <a:endParaRPr lang="ru-RU"/>
        </a:p>
      </dgm:t>
    </dgm:pt>
    <dgm:pt modelId="{E0571454-C639-408A-B241-A89BF63C3D5D}" type="sibTrans" cxnId="{EAB9428A-D06D-4EB1-8587-975928A8783E}">
      <dgm:prSet/>
      <dgm:spPr/>
      <dgm:t>
        <a:bodyPr/>
        <a:lstStyle/>
        <a:p>
          <a:endParaRPr lang="ru-RU"/>
        </a:p>
      </dgm:t>
    </dgm:pt>
    <dgm:pt modelId="{F3FCA700-BA0F-4D81-9E64-F1489F4AEE27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Отношения с США</a:t>
          </a:r>
          <a:endParaRPr lang="ru-RU" dirty="0">
            <a:solidFill>
              <a:schemeClr val="bg1"/>
            </a:solidFill>
          </a:endParaRPr>
        </a:p>
      </dgm:t>
    </dgm:pt>
    <dgm:pt modelId="{CC4A1FE1-9F04-4796-B962-4AC33F43111B}" type="parTrans" cxnId="{10B8AB45-33BF-4401-A949-2EDBAAAD05EC}">
      <dgm:prSet/>
      <dgm:spPr/>
      <dgm:t>
        <a:bodyPr/>
        <a:lstStyle/>
        <a:p>
          <a:endParaRPr lang="ru-RU"/>
        </a:p>
      </dgm:t>
    </dgm:pt>
    <dgm:pt modelId="{12237987-99E8-4ABF-A023-AD6BDF4A9409}" type="sibTrans" cxnId="{10B8AB45-33BF-4401-A949-2EDBAAAD05EC}">
      <dgm:prSet/>
      <dgm:spPr/>
      <dgm:t>
        <a:bodyPr/>
        <a:lstStyle/>
        <a:p>
          <a:endParaRPr lang="ru-RU"/>
        </a:p>
      </dgm:t>
    </dgm:pt>
    <dgm:pt modelId="{E0D5C0E8-4922-4F30-8784-01486FEF4166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Возврат территорий</a:t>
          </a:r>
          <a:endParaRPr lang="ru-RU" sz="2800" b="1" dirty="0">
            <a:solidFill>
              <a:schemeClr val="bg1"/>
            </a:solidFill>
          </a:endParaRPr>
        </a:p>
      </dgm:t>
    </dgm:pt>
    <dgm:pt modelId="{14CEE2F7-D183-47A8-B221-6BD6B408982D}" type="parTrans" cxnId="{24163943-D5C0-454F-9670-EBB74A561546}">
      <dgm:prSet/>
      <dgm:spPr/>
      <dgm:t>
        <a:bodyPr/>
        <a:lstStyle/>
        <a:p>
          <a:endParaRPr lang="ru-RU"/>
        </a:p>
      </dgm:t>
    </dgm:pt>
    <dgm:pt modelId="{4FD9E30B-50B2-4BDA-B08C-FF19BAADF845}" type="sibTrans" cxnId="{24163943-D5C0-454F-9670-EBB74A561546}">
      <dgm:prSet/>
      <dgm:spPr/>
      <dgm:t>
        <a:bodyPr/>
        <a:lstStyle/>
        <a:p>
          <a:endParaRPr lang="ru-RU"/>
        </a:p>
      </dgm:t>
    </dgm:pt>
    <dgm:pt modelId="{C142C0BD-7780-4FE8-BAB8-B9A87FD84716}" type="pres">
      <dgm:prSet presAssocID="{DCA93AE6-36DF-49CC-830C-CD832AFC23D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F6F80FB-7F16-4D7A-A9A3-45974A6C07B4}" type="pres">
      <dgm:prSet presAssocID="{41EBF7C2-37C5-4C40-A218-8A2761E1C5FC}" presName="vertOne" presStyleCnt="0"/>
      <dgm:spPr/>
    </dgm:pt>
    <dgm:pt modelId="{D7C931C7-B1D2-4277-9F6F-A0DCF06EE32E}" type="pres">
      <dgm:prSet presAssocID="{41EBF7C2-37C5-4C40-A218-8A2761E1C5FC}" presName="txOne" presStyleLbl="node0" presStyleIdx="0" presStyleCnt="1" custScaleX="94520" custScaleY="490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483B4A-B26C-4A69-9205-188981DD0AEF}" type="pres">
      <dgm:prSet presAssocID="{41EBF7C2-37C5-4C40-A218-8A2761E1C5FC}" presName="parTransOne" presStyleCnt="0"/>
      <dgm:spPr/>
    </dgm:pt>
    <dgm:pt modelId="{95662106-BBB2-4449-957A-04E6B45F9052}" type="pres">
      <dgm:prSet presAssocID="{41EBF7C2-37C5-4C40-A218-8A2761E1C5FC}" presName="horzOne" presStyleCnt="0"/>
      <dgm:spPr/>
    </dgm:pt>
    <dgm:pt modelId="{A5470035-0F71-4706-842B-6026431530ED}" type="pres">
      <dgm:prSet presAssocID="{3A8153C9-560D-4D38-AB92-09A387A9A7D0}" presName="vertTwo" presStyleCnt="0"/>
      <dgm:spPr/>
    </dgm:pt>
    <dgm:pt modelId="{F52D1DEF-F788-4926-8961-EB019BC1589D}" type="pres">
      <dgm:prSet presAssocID="{3A8153C9-560D-4D38-AB92-09A387A9A7D0}" presName="txTwo" presStyleLbl="node2" presStyleIdx="0" presStyleCnt="2" custScaleX="84515" custScaleY="106464" custLinFactNeighborX="-5788" custLinFactNeighborY="4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860986-B2CC-47A9-AF14-D3F180246C35}" type="pres">
      <dgm:prSet presAssocID="{3A8153C9-560D-4D38-AB92-09A387A9A7D0}" presName="parTransTwo" presStyleCnt="0"/>
      <dgm:spPr/>
    </dgm:pt>
    <dgm:pt modelId="{9EAF0E9D-F9E7-41FF-87C0-93120EA780E3}" type="pres">
      <dgm:prSet presAssocID="{3A8153C9-560D-4D38-AB92-09A387A9A7D0}" presName="horzTwo" presStyleCnt="0"/>
      <dgm:spPr/>
    </dgm:pt>
    <dgm:pt modelId="{1D6B8E08-2D21-4440-85B8-E45D6E88E5D7}" type="pres">
      <dgm:prSet presAssocID="{74A3304F-69D3-40E0-82D2-285B588D20A2}" presName="vertThree" presStyleCnt="0"/>
      <dgm:spPr/>
    </dgm:pt>
    <dgm:pt modelId="{1FD0BB26-A598-4702-A18D-98ACF4029BDD}" type="pres">
      <dgm:prSet presAssocID="{74A3304F-69D3-40E0-82D2-285B588D20A2}" presName="txThree" presStyleLbl="node3" presStyleIdx="0" presStyleCnt="3" custScaleX="121032" custLinFactNeighborX="3991" custLinFactNeighborY="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FCC12E-9705-481D-B2BB-D22057DE6A75}" type="pres">
      <dgm:prSet presAssocID="{74A3304F-69D3-40E0-82D2-285B588D20A2}" presName="horzThree" presStyleCnt="0"/>
      <dgm:spPr/>
    </dgm:pt>
    <dgm:pt modelId="{86E8F80D-BDDF-4C3B-8B34-12D9FF8CED0A}" type="pres">
      <dgm:prSet presAssocID="{BF266189-CD7C-450F-8EDE-7202E9716BB7}" presName="sibSpaceThree" presStyleCnt="0"/>
      <dgm:spPr/>
    </dgm:pt>
    <dgm:pt modelId="{B273F6DC-6838-46F8-8226-588CC39C7FCD}" type="pres">
      <dgm:prSet presAssocID="{1D92713D-48FE-4675-91C0-D586E06383C0}" presName="vertThree" presStyleCnt="0"/>
      <dgm:spPr/>
    </dgm:pt>
    <dgm:pt modelId="{C4D444B4-0002-4488-A575-4D1863063677}" type="pres">
      <dgm:prSet presAssocID="{1D92713D-48FE-4675-91C0-D586E06383C0}" presName="txThree" presStyleLbl="node3" presStyleIdx="1" presStyleCnt="3" custScaleX="118144" custLinFactNeighborX="25242" custLinFactNeighborY="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6932DF-BE32-4683-94EB-50D07F963B06}" type="pres">
      <dgm:prSet presAssocID="{1D92713D-48FE-4675-91C0-D586E06383C0}" presName="horzThree" presStyleCnt="0"/>
      <dgm:spPr/>
    </dgm:pt>
    <dgm:pt modelId="{B5C7EAD1-9ADB-44B9-AB8A-EFE90EDAC8E3}" type="pres">
      <dgm:prSet presAssocID="{5052B327-E18E-4382-B027-A5AD211C737B}" presName="sibSpaceTwo" presStyleCnt="0"/>
      <dgm:spPr/>
    </dgm:pt>
    <dgm:pt modelId="{66D67C06-E356-4CBC-8DC0-E1424611AB7D}" type="pres">
      <dgm:prSet presAssocID="{F3FCA700-BA0F-4D81-9E64-F1489F4AEE27}" presName="vertTwo" presStyleCnt="0"/>
      <dgm:spPr/>
    </dgm:pt>
    <dgm:pt modelId="{8DB061C0-6D65-4C8C-BBB4-0C07138ACD3E}" type="pres">
      <dgm:prSet presAssocID="{F3FCA700-BA0F-4D81-9E64-F1489F4AEE27}" presName="txTwo" presStyleLbl="node2" presStyleIdx="1" presStyleCnt="2" custScaleX="165761" custScaleY="104958" custLinFactNeighborX="-8485" custLinFactNeighborY="4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B73255-2697-420C-A55D-FC21E7CF6052}" type="pres">
      <dgm:prSet presAssocID="{F3FCA700-BA0F-4D81-9E64-F1489F4AEE27}" presName="parTransTwo" presStyleCnt="0"/>
      <dgm:spPr/>
    </dgm:pt>
    <dgm:pt modelId="{F774220B-8F4A-4C1B-BD7E-BCBDB74B444D}" type="pres">
      <dgm:prSet presAssocID="{F3FCA700-BA0F-4D81-9E64-F1489F4AEE27}" presName="horzTwo" presStyleCnt="0"/>
      <dgm:spPr/>
    </dgm:pt>
    <dgm:pt modelId="{8C6C86C8-1665-4177-9335-F27A0E97FFA3}" type="pres">
      <dgm:prSet presAssocID="{E0D5C0E8-4922-4F30-8784-01486FEF4166}" presName="vertThree" presStyleCnt="0"/>
      <dgm:spPr/>
    </dgm:pt>
    <dgm:pt modelId="{8A29C333-514F-4D97-8B06-69A20C3335A8}" type="pres">
      <dgm:prSet presAssocID="{E0D5C0E8-4922-4F30-8784-01486FEF4166}" presName="txThree" presStyleLbl="node3" presStyleIdx="2" presStyleCnt="3" custScaleX="131322" custLinFactNeighborX="9413" custLinFactNeighborY="1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515DC1-9547-4B8D-8E1E-D3B8A29E4615}" type="pres">
      <dgm:prSet presAssocID="{E0D5C0E8-4922-4F30-8784-01486FEF4166}" presName="horzThree" presStyleCnt="0"/>
      <dgm:spPr/>
    </dgm:pt>
  </dgm:ptLst>
  <dgm:cxnLst>
    <dgm:cxn modelId="{41BC5B27-B7FE-41C3-9DF4-00118C7BDE54}" type="presOf" srcId="{DCA93AE6-36DF-49CC-830C-CD832AFC23D5}" destId="{C142C0BD-7780-4FE8-BAB8-B9A87FD84716}" srcOrd="0" destOrd="0" presId="urn:microsoft.com/office/officeart/2005/8/layout/hierarchy4"/>
    <dgm:cxn modelId="{FE6B3554-A3EE-4920-99B9-501DB5E69911}" type="presOf" srcId="{F3FCA700-BA0F-4D81-9E64-F1489F4AEE27}" destId="{8DB061C0-6D65-4C8C-BBB4-0C07138ACD3E}" srcOrd="0" destOrd="0" presId="urn:microsoft.com/office/officeart/2005/8/layout/hierarchy4"/>
    <dgm:cxn modelId="{C876A050-5D11-41E8-AC8F-228F6584EFBE}" srcId="{41EBF7C2-37C5-4C40-A218-8A2761E1C5FC}" destId="{3A8153C9-560D-4D38-AB92-09A387A9A7D0}" srcOrd="0" destOrd="0" parTransId="{3E74DB08-0B0B-4C31-9A28-6C64BDAF645B}" sibTransId="{5052B327-E18E-4382-B027-A5AD211C737B}"/>
    <dgm:cxn modelId="{24163943-D5C0-454F-9670-EBB74A561546}" srcId="{F3FCA700-BA0F-4D81-9E64-F1489F4AEE27}" destId="{E0D5C0E8-4922-4F30-8784-01486FEF4166}" srcOrd="0" destOrd="0" parTransId="{14CEE2F7-D183-47A8-B221-6BD6B408982D}" sibTransId="{4FD9E30B-50B2-4BDA-B08C-FF19BAADF845}"/>
    <dgm:cxn modelId="{E60F4A5D-2926-4C5D-85D5-FD8F91862158}" srcId="{3A8153C9-560D-4D38-AB92-09A387A9A7D0}" destId="{74A3304F-69D3-40E0-82D2-285B588D20A2}" srcOrd="0" destOrd="0" parTransId="{CD3CDCBB-AFE4-47FF-9E78-D3C75102AEC1}" sibTransId="{BF266189-CD7C-450F-8EDE-7202E9716BB7}"/>
    <dgm:cxn modelId="{1A39815A-10A6-498C-BB4B-CBD425540BAA}" type="presOf" srcId="{3A8153C9-560D-4D38-AB92-09A387A9A7D0}" destId="{F52D1DEF-F788-4926-8961-EB019BC1589D}" srcOrd="0" destOrd="0" presId="urn:microsoft.com/office/officeart/2005/8/layout/hierarchy4"/>
    <dgm:cxn modelId="{2DD800AB-27C6-4538-85A5-A7D9A7998900}" type="presOf" srcId="{74A3304F-69D3-40E0-82D2-285B588D20A2}" destId="{1FD0BB26-A598-4702-A18D-98ACF4029BDD}" srcOrd="0" destOrd="0" presId="urn:microsoft.com/office/officeart/2005/8/layout/hierarchy4"/>
    <dgm:cxn modelId="{10B8AB45-33BF-4401-A949-2EDBAAAD05EC}" srcId="{41EBF7C2-37C5-4C40-A218-8A2761E1C5FC}" destId="{F3FCA700-BA0F-4D81-9E64-F1489F4AEE27}" srcOrd="1" destOrd="0" parTransId="{CC4A1FE1-9F04-4796-B962-4AC33F43111B}" sibTransId="{12237987-99E8-4ABF-A023-AD6BDF4A9409}"/>
    <dgm:cxn modelId="{D83A1090-D32C-48BF-96E2-760219762084}" type="presOf" srcId="{E0D5C0E8-4922-4F30-8784-01486FEF4166}" destId="{8A29C333-514F-4D97-8B06-69A20C3335A8}" srcOrd="0" destOrd="0" presId="urn:microsoft.com/office/officeart/2005/8/layout/hierarchy4"/>
    <dgm:cxn modelId="{EAB9428A-D06D-4EB1-8587-975928A8783E}" srcId="{3A8153C9-560D-4D38-AB92-09A387A9A7D0}" destId="{1D92713D-48FE-4675-91C0-D586E06383C0}" srcOrd="1" destOrd="0" parTransId="{2115F1CF-D660-44B2-99B1-0D1CDDF1F92F}" sibTransId="{E0571454-C639-408A-B241-A89BF63C3D5D}"/>
    <dgm:cxn modelId="{B8C84C57-6F37-445B-9C3C-50E228F109EF}" srcId="{DCA93AE6-36DF-49CC-830C-CD832AFC23D5}" destId="{41EBF7C2-37C5-4C40-A218-8A2761E1C5FC}" srcOrd="0" destOrd="0" parTransId="{432525BF-C51D-4613-A6EA-FAD0C5E2E6CC}" sibTransId="{80694E03-A6DD-42DF-84B5-FD94D7C32992}"/>
    <dgm:cxn modelId="{125BBDC8-9B9D-4354-8835-D56EC216760F}" type="presOf" srcId="{1D92713D-48FE-4675-91C0-D586E06383C0}" destId="{C4D444B4-0002-4488-A575-4D1863063677}" srcOrd="0" destOrd="0" presId="urn:microsoft.com/office/officeart/2005/8/layout/hierarchy4"/>
    <dgm:cxn modelId="{080C7F61-87A6-4EEC-80F2-617EC91C2BD0}" type="presOf" srcId="{41EBF7C2-37C5-4C40-A218-8A2761E1C5FC}" destId="{D7C931C7-B1D2-4277-9F6F-A0DCF06EE32E}" srcOrd="0" destOrd="0" presId="urn:microsoft.com/office/officeart/2005/8/layout/hierarchy4"/>
    <dgm:cxn modelId="{64A7C6CC-EE5C-4DF7-87FF-DB5AF396DA0B}" type="presParOf" srcId="{C142C0BD-7780-4FE8-BAB8-B9A87FD84716}" destId="{9F6F80FB-7F16-4D7A-A9A3-45974A6C07B4}" srcOrd="0" destOrd="0" presId="urn:microsoft.com/office/officeart/2005/8/layout/hierarchy4"/>
    <dgm:cxn modelId="{D6A423F3-6668-43AB-B395-F507671FB330}" type="presParOf" srcId="{9F6F80FB-7F16-4D7A-A9A3-45974A6C07B4}" destId="{D7C931C7-B1D2-4277-9F6F-A0DCF06EE32E}" srcOrd="0" destOrd="0" presId="urn:microsoft.com/office/officeart/2005/8/layout/hierarchy4"/>
    <dgm:cxn modelId="{9CDDE1FB-602E-4B34-82B5-1515DAC330F6}" type="presParOf" srcId="{9F6F80FB-7F16-4D7A-A9A3-45974A6C07B4}" destId="{9F483B4A-B26C-4A69-9205-188981DD0AEF}" srcOrd="1" destOrd="0" presId="urn:microsoft.com/office/officeart/2005/8/layout/hierarchy4"/>
    <dgm:cxn modelId="{DC2EF09C-2ED6-4AA4-B5A9-B35396931B4E}" type="presParOf" srcId="{9F6F80FB-7F16-4D7A-A9A3-45974A6C07B4}" destId="{95662106-BBB2-4449-957A-04E6B45F9052}" srcOrd="2" destOrd="0" presId="urn:microsoft.com/office/officeart/2005/8/layout/hierarchy4"/>
    <dgm:cxn modelId="{45F2F7D0-5E55-4590-8BB8-052A9194AC7E}" type="presParOf" srcId="{95662106-BBB2-4449-957A-04E6B45F9052}" destId="{A5470035-0F71-4706-842B-6026431530ED}" srcOrd="0" destOrd="0" presId="urn:microsoft.com/office/officeart/2005/8/layout/hierarchy4"/>
    <dgm:cxn modelId="{B8BD3EA8-FA30-46DB-8702-9C03BE924471}" type="presParOf" srcId="{A5470035-0F71-4706-842B-6026431530ED}" destId="{F52D1DEF-F788-4926-8961-EB019BC1589D}" srcOrd="0" destOrd="0" presId="urn:microsoft.com/office/officeart/2005/8/layout/hierarchy4"/>
    <dgm:cxn modelId="{36C68F0F-452D-4AD6-B331-182FCCC0CD24}" type="presParOf" srcId="{A5470035-0F71-4706-842B-6026431530ED}" destId="{68860986-B2CC-47A9-AF14-D3F180246C35}" srcOrd="1" destOrd="0" presId="urn:microsoft.com/office/officeart/2005/8/layout/hierarchy4"/>
    <dgm:cxn modelId="{4B4C6F2C-9EBD-4971-AE24-FF8D1F1346B1}" type="presParOf" srcId="{A5470035-0F71-4706-842B-6026431530ED}" destId="{9EAF0E9D-F9E7-41FF-87C0-93120EA780E3}" srcOrd="2" destOrd="0" presId="urn:microsoft.com/office/officeart/2005/8/layout/hierarchy4"/>
    <dgm:cxn modelId="{1F325B2F-B048-4292-ABBD-8375E6D1E9CC}" type="presParOf" srcId="{9EAF0E9D-F9E7-41FF-87C0-93120EA780E3}" destId="{1D6B8E08-2D21-4440-85B8-E45D6E88E5D7}" srcOrd="0" destOrd="0" presId="urn:microsoft.com/office/officeart/2005/8/layout/hierarchy4"/>
    <dgm:cxn modelId="{0AA0B555-64DC-4330-99B8-3CF86684D63B}" type="presParOf" srcId="{1D6B8E08-2D21-4440-85B8-E45D6E88E5D7}" destId="{1FD0BB26-A598-4702-A18D-98ACF4029BDD}" srcOrd="0" destOrd="0" presId="urn:microsoft.com/office/officeart/2005/8/layout/hierarchy4"/>
    <dgm:cxn modelId="{C1B453D9-4360-4D24-8DF4-B7931137A3F9}" type="presParOf" srcId="{1D6B8E08-2D21-4440-85B8-E45D6E88E5D7}" destId="{21FCC12E-9705-481D-B2BB-D22057DE6A75}" srcOrd="1" destOrd="0" presId="urn:microsoft.com/office/officeart/2005/8/layout/hierarchy4"/>
    <dgm:cxn modelId="{8563FA5E-40C3-423F-BD7E-98C518AFB789}" type="presParOf" srcId="{9EAF0E9D-F9E7-41FF-87C0-93120EA780E3}" destId="{86E8F80D-BDDF-4C3B-8B34-12D9FF8CED0A}" srcOrd="1" destOrd="0" presId="urn:microsoft.com/office/officeart/2005/8/layout/hierarchy4"/>
    <dgm:cxn modelId="{863812F1-C412-4DEC-9C22-8218F0193776}" type="presParOf" srcId="{9EAF0E9D-F9E7-41FF-87C0-93120EA780E3}" destId="{B273F6DC-6838-46F8-8226-588CC39C7FCD}" srcOrd="2" destOrd="0" presId="urn:microsoft.com/office/officeart/2005/8/layout/hierarchy4"/>
    <dgm:cxn modelId="{69D15EF5-8B47-4D24-B942-386FDA1E495E}" type="presParOf" srcId="{B273F6DC-6838-46F8-8226-588CC39C7FCD}" destId="{C4D444B4-0002-4488-A575-4D1863063677}" srcOrd="0" destOrd="0" presId="urn:microsoft.com/office/officeart/2005/8/layout/hierarchy4"/>
    <dgm:cxn modelId="{D91927AC-EC08-46AA-B4F8-368CAADF59D3}" type="presParOf" srcId="{B273F6DC-6838-46F8-8226-588CC39C7FCD}" destId="{B06932DF-BE32-4683-94EB-50D07F963B06}" srcOrd="1" destOrd="0" presId="urn:microsoft.com/office/officeart/2005/8/layout/hierarchy4"/>
    <dgm:cxn modelId="{61BE5827-AF88-4177-ADEF-C1CA3315EB58}" type="presParOf" srcId="{95662106-BBB2-4449-957A-04E6B45F9052}" destId="{B5C7EAD1-9ADB-44B9-AB8A-EFE90EDAC8E3}" srcOrd="1" destOrd="0" presId="urn:microsoft.com/office/officeart/2005/8/layout/hierarchy4"/>
    <dgm:cxn modelId="{EDD63568-128F-4104-B183-B7AF55B5A452}" type="presParOf" srcId="{95662106-BBB2-4449-957A-04E6B45F9052}" destId="{66D67C06-E356-4CBC-8DC0-E1424611AB7D}" srcOrd="2" destOrd="0" presId="urn:microsoft.com/office/officeart/2005/8/layout/hierarchy4"/>
    <dgm:cxn modelId="{AC930A19-2882-4D01-A6DC-79CE317E239E}" type="presParOf" srcId="{66D67C06-E356-4CBC-8DC0-E1424611AB7D}" destId="{8DB061C0-6D65-4C8C-BBB4-0C07138ACD3E}" srcOrd="0" destOrd="0" presId="urn:microsoft.com/office/officeart/2005/8/layout/hierarchy4"/>
    <dgm:cxn modelId="{5F0FA7AC-387A-49CE-AF88-8E383FA7E2AE}" type="presParOf" srcId="{66D67C06-E356-4CBC-8DC0-E1424611AB7D}" destId="{CBB73255-2697-420C-A55D-FC21E7CF6052}" srcOrd="1" destOrd="0" presId="urn:microsoft.com/office/officeart/2005/8/layout/hierarchy4"/>
    <dgm:cxn modelId="{8B32F31D-40B2-4DAA-805A-76417CA64374}" type="presParOf" srcId="{66D67C06-E356-4CBC-8DC0-E1424611AB7D}" destId="{F774220B-8F4A-4C1B-BD7E-BCBDB74B444D}" srcOrd="2" destOrd="0" presId="urn:microsoft.com/office/officeart/2005/8/layout/hierarchy4"/>
    <dgm:cxn modelId="{C66DF1D7-F6A6-4F62-92EE-E5F6125AD64B}" type="presParOf" srcId="{F774220B-8F4A-4C1B-BD7E-BCBDB74B444D}" destId="{8C6C86C8-1665-4177-9335-F27A0E97FFA3}" srcOrd="0" destOrd="0" presId="urn:microsoft.com/office/officeart/2005/8/layout/hierarchy4"/>
    <dgm:cxn modelId="{0564D8EE-02FA-4C85-96E2-0B7F7355AFAE}" type="presParOf" srcId="{8C6C86C8-1665-4177-9335-F27A0E97FFA3}" destId="{8A29C333-514F-4D97-8B06-69A20C3335A8}" srcOrd="0" destOrd="0" presId="urn:microsoft.com/office/officeart/2005/8/layout/hierarchy4"/>
    <dgm:cxn modelId="{30FDAC8C-1A0D-4135-BC2F-C7B43ED7DDE4}" type="presParOf" srcId="{8C6C86C8-1665-4177-9335-F27A0E97FFA3}" destId="{C5515DC1-9547-4B8D-8E1E-D3B8A29E461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AFB66-E03B-4917-96C4-152DE625F500}">
      <dsp:nvSpPr>
        <dsp:cNvPr id="0" name=""/>
        <dsp:cNvSpPr/>
      </dsp:nvSpPr>
      <dsp:spPr>
        <a:xfrm>
          <a:off x="3134049" y="-33481"/>
          <a:ext cx="3078308" cy="1578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bg1"/>
              </a:solidFill>
            </a:rPr>
            <a:t>Программа «четырёх модернизаций» Дэн Сяопина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211119" y="43589"/>
        <a:ext cx="2924168" cy="1424637"/>
      </dsp:txXfrm>
    </dsp:sp>
    <dsp:sp modelId="{4F1A9209-0A58-49F2-A483-02FDE194779B}">
      <dsp:nvSpPr>
        <dsp:cNvPr id="0" name=""/>
        <dsp:cNvSpPr/>
      </dsp:nvSpPr>
      <dsp:spPr>
        <a:xfrm>
          <a:off x="1723122" y="753890"/>
          <a:ext cx="5753194" cy="5753194"/>
        </a:xfrm>
        <a:custGeom>
          <a:avLst/>
          <a:gdLst/>
          <a:ahLst/>
          <a:cxnLst/>
          <a:rect l="0" t="0" r="0" b="0"/>
          <a:pathLst>
            <a:path>
              <a:moveTo>
                <a:pt x="4498218" y="500643"/>
              </a:moveTo>
              <a:arcTo wR="2876597" hR="2876597" stAng="18258845" swAng="1279966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CA16B-9384-4DFA-A453-0AD1733BEF15}">
      <dsp:nvSpPr>
        <dsp:cNvPr id="0" name=""/>
        <dsp:cNvSpPr/>
      </dsp:nvSpPr>
      <dsp:spPr>
        <a:xfrm>
          <a:off x="5825223" y="2016225"/>
          <a:ext cx="3023342" cy="14547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solidFill>
                <a:schemeClr val="bg1"/>
              </a:solidFill>
            </a:rPr>
            <a:t>1.Модернизация в промышленности</a:t>
          </a:r>
          <a:r>
            <a:rPr lang="ru-RU" sz="2300" kern="1200" smtClean="0"/>
            <a:t>	</a:t>
          </a:r>
          <a:endParaRPr lang="ru-RU" sz="2300" kern="1200" dirty="0"/>
        </a:p>
      </dsp:txBody>
      <dsp:txXfrm>
        <a:off x="5896237" y="2087239"/>
        <a:ext cx="2881314" cy="1312695"/>
      </dsp:txXfrm>
    </dsp:sp>
    <dsp:sp modelId="{4F6C6B55-5AB9-4218-BDBC-EEEB0010AF32}">
      <dsp:nvSpPr>
        <dsp:cNvPr id="0" name=""/>
        <dsp:cNvSpPr/>
      </dsp:nvSpPr>
      <dsp:spPr>
        <a:xfrm>
          <a:off x="1724491" y="755907"/>
          <a:ext cx="5753194" cy="5753194"/>
        </a:xfrm>
        <a:custGeom>
          <a:avLst/>
          <a:gdLst/>
          <a:ahLst/>
          <a:cxnLst/>
          <a:rect l="0" t="0" r="0" b="0"/>
          <a:pathLst>
            <a:path>
              <a:moveTo>
                <a:pt x="5749594" y="2732734"/>
              </a:moveTo>
              <a:arcTo wR="2876597" hR="2876597" stAng="21428001" swAng="2110010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35E0F-FF69-4535-B1E3-6E40E98B09C9}">
      <dsp:nvSpPr>
        <dsp:cNvPr id="0" name=""/>
        <dsp:cNvSpPr/>
      </dsp:nvSpPr>
      <dsp:spPr>
        <a:xfrm>
          <a:off x="4771457" y="5184575"/>
          <a:ext cx="3040904" cy="15502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solidFill>
                <a:schemeClr val="bg1"/>
              </a:solidFill>
            </a:rPr>
            <a:t>4. Решение социальных проблем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4847136" y="5260254"/>
        <a:ext cx="2889546" cy="1398932"/>
      </dsp:txXfrm>
    </dsp:sp>
    <dsp:sp modelId="{5B9C1CA9-8D9F-4E83-AC63-9D70E668A1E1}">
      <dsp:nvSpPr>
        <dsp:cNvPr id="0" name=""/>
        <dsp:cNvSpPr/>
      </dsp:nvSpPr>
      <dsp:spPr>
        <a:xfrm>
          <a:off x="1724491" y="755907"/>
          <a:ext cx="5753194" cy="5753194"/>
        </a:xfrm>
        <a:custGeom>
          <a:avLst/>
          <a:gdLst/>
          <a:ahLst/>
          <a:cxnLst/>
          <a:rect l="0" t="0" r="0" b="0"/>
          <a:pathLst>
            <a:path>
              <a:moveTo>
                <a:pt x="3044145" y="5748310"/>
              </a:moveTo>
              <a:arcTo wR="2876597" hR="2876597" stAng="5199654" swAng="331082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9B399-E802-4C02-8F70-F9B2BEC5AAD2}">
      <dsp:nvSpPr>
        <dsp:cNvPr id="0" name=""/>
        <dsp:cNvSpPr/>
      </dsp:nvSpPr>
      <dsp:spPr>
        <a:xfrm>
          <a:off x="1331638" y="5184575"/>
          <a:ext cx="3157257" cy="15502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solidFill>
                <a:schemeClr val="bg1"/>
              </a:solidFill>
            </a:rPr>
            <a:t>3. Политика «открытых дверей»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1407317" y="5260254"/>
        <a:ext cx="3005899" cy="1398932"/>
      </dsp:txXfrm>
    </dsp:sp>
    <dsp:sp modelId="{F63F3441-2F46-447D-BF2E-6CB28FCC80EB}">
      <dsp:nvSpPr>
        <dsp:cNvPr id="0" name=""/>
        <dsp:cNvSpPr/>
      </dsp:nvSpPr>
      <dsp:spPr>
        <a:xfrm>
          <a:off x="1724491" y="755907"/>
          <a:ext cx="5753194" cy="5753194"/>
        </a:xfrm>
        <a:custGeom>
          <a:avLst/>
          <a:gdLst/>
          <a:ahLst/>
          <a:cxnLst/>
          <a:rect l="0" t="0" r="0" b="0"/>
          <a:pathLst>
            <a:path>
              <a:moveTo>
                <a:pt x="445124" y="4413721"/>
              </a:moveTo>
              <a:arcTo wR="2876597" hR="2876597" stAng="8861989" swAng="2110010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3228E-937A-4290-A966-2FC973BEA3B2}">
      <dsp:nvSpPr>
        <dsp:cNvPr id="0" name=""/>
        <dsp:cNvSpPr/>
      </dsp:nvSpPr>
      <dsp:spPr>
        <a:xfrm>
          <a:off x="295433" y="2016225"/>
          <a:ext cx="3139695" cy="14547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solidFill>
                <a:schemeClr val="bg1"/>
              </a:solidFill>
            </a:rPr>
            <a:t>2. Модернизация в с/х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366447" y="2087239"/>
        <a:ext cx="2997667" cy="1312695"/>
      </dsp:txXfrm>
    </dsp:sp>
    <dsp:sp modelId="{2E0E4A4D-0E20-4F43-AB4A-DE68F9F6C815}">
      <dsp:nvSpPr>
        <dsp:cNvPr id="0" name=""/>
        <dsp:cNvSpPr/>
      </dsp:nvSpPr>
      <dsp:spPr>
        <a:xfrm>
          <a:off x="1725684" y="754148"/>
          <a:ext cx="5753194" cy="5753194"/>
        </a:xfrm>
        <a:custGeom>
          <a:avLst/>
          <a:gdLst/>
          <a:ahLst/>
          <a:cxnLst/>
          <a:rect l="0" t="0" r="0" b="0"/>
          <a:pathLst>
            <a:path>
              <a:moveTo>
                <a:pt x="502869" y="1251718"/>
              </a:moveTo>
              <a:arcTo wR="2876597" hR="2876597" stAng="12863560" swAng="1480009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931C7-B1D2-4277-9F6F-A0DCF06EE32E}">
      <dsp:nvSpPr>
        <dsp:cNvPr id="0" name=""/>
        <dsp:cNvSpPr/>
      </dsp:nvSpPr>
      <dsp:spPr>
        <a:xfrm>
          <a:off x="248059" y="802"/>
          <a:ext cx="8647881" cy="1244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solidFill>
                <a:schemeClr val="bg1"/>
              </a:solidFill>
            </a:rPr>
            <a:t>Внешняя политика</a:t>
          </a:r>
          <a:endParaRPr lang="ru-RU" sz="5400" kern="1200" dirty="0">
            <a:solidFill>
              <a:schemeClr val="bg1"/>
            </a:solidFill>
          </a:endParaRPr>
        </a:p>
      </dsp:txBody>
      <dsp:txXfrm>
        <a:off x="284499" y="37242"/>
        <a:ext cx="8575001" cy="1171281"/>
      </dsp:txXfrm>
    </dsp:sp>
    <dsp:sp modelId="{F52D1DEF-F788-4926-8961-EB019BC1589D}">
      <dsp:nvSpPr>
        <dsp:cNvPr id="0" name=""/>
        <dsp:cNvSpPr/>
      </dsp:nvSpPr>
      <dsp:spPr>
        <a:xfrm>
          <a:off x="98824" y="1435132"/>
          <a:ext cx="4000860" cy="2698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>
              <a:solidFill>
                <a:schemeClr val="bg1"/>
              </a:solidFill>
            </a:rPr>
            <a:t>Отношения с СССР</a:t>
          </a:r>
          <a:endParaRPr lang="ru-RU" sz="4900" kern="1200" dirty="0">
            <a:solidFill>
              <a:schemeClr val="bg1"/>
            </a:solidFill>
          </a:endParaRPr>
        </a:p>
      </dsp:txBody>
      <dsp:txXfrm>
        <a:off x="177868" y="1514176"/>
        <a:ext cx="3842772" cy="2540683"/>
      </dsp:txXfrm>
    </dsp:sp>
    <dsp:sp modelId="{1FD0BB26-A598-4702-A18D-98ACF4029BDD}">
      <dsp:nvSpPr>
        <dsp:cNvPr id="0" name=""/>
        <dsp:cNvSpPr/>
      </dsp:nvSpPr>
      <dsp:spPr>
        <a:xfrm>
          <a:off x="83928" y="4323084"/>
          <a:ext cx="2354193" cy="25349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Отношения с развивающимися странами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152880" y="4392036"/>
        <a:ext cx="2216289" cy="2397011"/>
      </dsp:txXfrm>
    </dsp:sp>
    <dsp:sp modelId="{C4D444B4-0002-4488-A575-4D1863063677}">
      <dsp:nvSpPr>
        <dsp:cNvPr id="0" name=""/>
        <dsp:cNvSpPr/>
      </dsp:nvSpPr>
      <dsp:spPr>
        <a:xfrm>
          <a:off x="2933169" y="4323084"/>
          <a:ext cx="2298018" cy="25349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Отношения с Россией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3000476" y="4390391"/>
        <a:ext cx="2163404" cy="2400301"/>
      </dsp:txXfrm>
    </dsp:sp>
    <dsp:sp modelId="{8DB061C0-6D65-4C8C-BBB4-0C07138ACD3E}">
      <dsp:nvSpPr>
        <dsp:cNvPr id="0" name=""/>
        <dsp:cNvSpPr/>
      </dsp:nvSpPr>
      <dsp:spPr>
        <a:xfrm>
          <a:off x="4686858" y="1435132"/>
          <a:ext cx="4234105" cy="26605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>
              <a:solidFill>
                <a:schemeClr val="bg1"/>
              </a:solidFill>
            </a:rPr>
            <a:t>Отношения с США</a:t>
          </a:r>
          <a:endParaRPr lang="ru-RU" sz="4900" kern="1200" dirty="0">
            <a:solidFill>
              <a:schemeClr val="bg1"/>
            </a:solidFill>
          </a:endParaRPr>
        </a:p>
      </dsp:txBody>
      <dsp:txXfrm>
        <a:off x="4764784" y="1513058"/>
        <a:ext cx="4078253" cy="2504744"/>
      </dsp:txXfrm>
    </dsp:sp>
    <dsp:sp modelId="{8A29C333-514F-4D97-8B06-69A20C3335A8}">
      <dsp:nvSpPr>
        <dsp:cNvPr id="0" name=""/>
        <dsp:cNvSpPr/>
      </dsp:nvSpPr>
      <dsp:spPr>
        <a:xfrm>
          <a:off x="5926567" y="4287782"/>
          <a:ext cx="2554343" cy="25349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Возврат территорий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6000812" y="4362027"/>
        <a:ext cx="2405853" cy="2386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2699-3F1B-4433-B5FA-6B206FDC426B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1BEF7F-9FD5-4B1C-B217-FCBE838CF3A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2699-3F1B-4433-B5FA-6B206FDC426B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EF7F-9FD5-4B1C-B217-FCBE838CF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2699-3F1B-4433-B5FA-6B206FDC426B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EF7F-9FD5-4B1C-B217-FCBE838CF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852699-3F1B-4433-B5FA-6B206FDC426B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F1BEF7F-9FD5-4B1C-B217-FCBE838CF3A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2699-3F1B-4433-B5FA-6B206FDC426B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EF7F-9FD5-4B1C-B217-FCBE838CF3A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2699-3F1B-4433-B5FA-6B206FDC426B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EF7F-9FD5-4B1C-B217-FCBE838CF3A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EF7F-9FD5-4B1C-B217-FCBE838CF3A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2699-3F1B-4433-B5FA-6B206FDC426B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2699-3F1B-4433-B5FA-6B206FDC426B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EF7F-9FD5-4B1C-B217-FCBE838CF3A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2699-3F1B-4433-B5FA-6B206FDC426B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EF7F-9FD5-4B1C-B217-FCBE838CF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852699-3F1B-4433-B5FA-6B206FDC426B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1BEF7F-9FD5-4B1C-B217-FCBE838CF3A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2699-3F1B-4433-B5FA-6B206FDC426B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1BEF7F-9FD5-4B1C-B217-FCBE838CF3A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852699-3F1B-4433-B5FA-6B206FDC426B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F1BEF7F-9FD5-4B1C-B217-FCBE838CF3A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9379" y="908720"/>
            <a:ext cx="7225248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Китайская</a:t>
            </a:r>
          </a:p>
          <a:p>
            <a:pPr algn="ctr"/>
            <a:r>
              <a:rPr lang="ru-RU" sz="9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Народная</a:t>
            </a:r>
          </a:p>
          <a:p>
            <a:pPr algn="ctr"/>
            <a:r>
              <a:rPr lang="ru-RU" sz="9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Республика</a:t>
            </a:r>
            <a:endParaRPr lang="ru-RU" sz="9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9234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" y="116632"/>
            <a:ext cx="9125938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177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292080" cy="680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2340221"/>
            <a:ext cx="416152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Ху</a:t>
            </a:r>
          </a:p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Цзиньтао</a:t>
            </a:r>
          </a:p>
          <a:p>
            <a:pPr algn="ctr"/>
            <a:r>
              <a:rPr lang="ru-RU" sz="4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(1989 – 1992 гг.)</a:t>
            </a:r>
            <a:endParaRPr lang="ru-RU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0718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4" cy="686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1681094"/>
            <a:ext cx="370806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Си</a:t>
            </a:r>
          </a:p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Цзиньпин</a:t>
            </a:r>
          </a:p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(2013 - …)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83802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3380512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0728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41282"/>
            <a:ext cx="7042922" cy="687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034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799" y="5517232"/>
            <a:ext cx="8128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Июль 2015 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саммит ШОС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362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220072" cy="691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7664" y="2132856"/>
            <a:ext cx="370633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Хуа</a:t>
            </a:r>
          </a:p>
          <a:p>
            <a:pPr algn="ctr"/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Гофэн </a:t>
            </a:r>
          </a:p>
          <a:p>
            <a:pPr algn="ctr"/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(1976 – 1981 гг.)</a:t>
            </a:r>
            <a:endParaRPr lang="ru-RU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461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45382" r="5138" b="18309"/>
          <a:stretch/>
        </p:blipFill>
        <p:spPr bwMode="auto">
          <a:xfrm>
            <a:off x="12576" y="1412776"/>
            <a:ext cx="917707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05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23548" cy="647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331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6256" cy="6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05533" y="2492896"/>
            <a:ext cx="19258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Дэн </a:t>
            </a:r>
          </a:p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Сяопин</a:t>
            </a:r>
            <a:endParaRPr lang="ru-RU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9443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-1"/>
            <a:ext cx="5306938" cy="671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1905506"/>
            <a:ext cx="404886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Ху</a:t>
            </a:r>
          </a:p>
          <a:p>
            <a:pPr algn="ctr"/>
            <a:r>
              <a:rPr lang="ru-RU" sz="4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Яобан</a:t>
            </a:r>
            <a:endParaRPr lang="ru-RU" sz="4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4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(1981 – 1987 гг.)</a:t>
            </a:r>
            <a:endParaRPr lang="ru-RU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901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39074671"/>
              </p:ext>
            </p:extLst>
          </p:nvPr>
        </p:nvGraphicFramePr>
        <p:xfrm>
          <a:off x="0" y="116632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2195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5148064" cy="681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53603" y="1988840"/>
            <a:ext cx="379039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Чжао</a:t>
            </a:r>
          </a:p>
          <a:p>
            <a:pPr algn="ctr"/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Цзыян</a:t>
            </a:r>
          </a:p>
          <a:p>
            <a:pPr algn="ctr"/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(1987 – 1989 гг.)</a:t>
            </a:r>
            <a:endParaRPr lang="ru-RU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57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362" y="260648"/>
            <a:ext cx="9175698" cy="599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006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</TotalTime>
  <Words>91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Home22</dc:creator>
  <cp:lastModifiedBy>Home22</cp:lastModifiedBy>
  <cp:revision>18</cp:revision>
  <dcterms:created xsi:type="dcterms:W3CDTF">2016-03-06T14:01:50Z</dcterms:created>
  <dcterms:modified xsi:type="dcterms:W3CDTF">2016-03-06T15:36:15Z</dcterms:modified>
</cp:coreProperties>
</file>