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7FDCE04-2F52-4985-A1D9-7AE3B63A626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1845BB-64EC-4165-99BC-085950B69FB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around the city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ÐÐ°ÑÑÐ¸Ð½ÐºÐ¸ Ð¿Ð¾ Ð·Ð°Ð¿ÑÐ¾ÑÑ Ð¿ÑÑÐµÑÐµÑÑÐ²Ð¸Ñ Ð¿Ð¾ Ð³Ð¾ÑÐ¾Ð´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34161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221_231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90221_211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221_231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768752" cy="66693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221_231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848872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Getting around the city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around the city</dc:title>
  <dc:creator>Пк</dc:creator>
  <cp:lastModifiedBy>Пк</cp:lastModifiedBy>
  <cp:revision>1</cp:revision>
  <dcterms:created xsi:type="dcterms:W3CDTF">2019-02-21T21:30:02Z</dcterms:created>
  <dcterms:modified xsi:type="dcterms:W3CDTF">2019-02-21T21:37:46Z</dcterms:modified>
</cp:coreProperties>
</file>