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71" r:id="rId4"/>
    <p:sldId id="272" r:id="rId5"/>
    <p:sldId id="258" r:id="rId6"/>
    <p:sldId id="277" r:id="rId7"/>
    <p:sldId id="280" r:id="rId8"/>
    <p:sldId id="275" r:id="rId9"/>
    <p:sldId id="278" r:id="rId10"/>
    <p:sldId id="279" r:id="rId11"/>
    <p:sldId id="264" r:id="rId12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A9634E-3881-40C0-9A2D-4FE1D0D9674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6D55A7-E5AC-47F6-AACC-AFC8E2B51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DCE9-A87C-4A59-984C-E2B0365440C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2EA8-A37F-4A45-B3DD-70073627C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6120-9BAF-4DC2-8C05-80A921378E8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2108-3DAF-43BD-8496-C09B46FF4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33A9-D5A4-44EA-B4B6-FD03AB4887E0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B553-9FD3-4508-9FD9-56DC7EEF1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5F4915-3F27-42CF-BFF5-5DA9AAAACDA5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CCAE41-383C-457D-9A10-FD05B3CA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1FC9-923B-4E5E-9934-1DFC1FDAB9CB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A159-CB7E-4368-BAE3-7AC26B732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5AAB0-958C-43D1-A9AD-0ED32455623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DE939-A5B7-452D-86B6-943C0E2DB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D24-1E42-40C0-BA74-08AAD1FF4F0B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06D6-0CF2-43D1-A27E-3A928F3A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138886-79A1-4B95-96BC-FAE02B29FEF0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AA4C1D-C395-4620-BEFA-8EF716B55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5F2AC-4054-4404-A767-AC94376DF9A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58617-1C5C-41B5-A559-60EB833A6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B7FD0-A566-40B3-A9E3-6634742007B9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F46B2-0A65-41C5-A3CF-D8BD75E5E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FC0DC32-0E1B-4B04-AD6E-FF454A4D3A23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FE62A0A-D745-4CB9-9CE2-5A04443D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4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091663f5301740da8bfd710/interactive-image-interactive-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414592" cy="1944216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ТОПОНИМЫ АЛЕКСАНДРИЙСКОГО СЕЛЬСКОГО СОВЕТА ШКЛОВСКОГО РАЙОНА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429000"/>
            <a:ext cx="3463919" cy="2663825"/>
          </a:xfrm>
        </p:spPr>
        <p:txBody>
          <a:bodyPr/>
          <a:lstStyle/>
          <a:p>
            <a:pPr marL="26988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marL="26988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учащийся 6 «Б» класса </a:t>
            </a:r>
          </a:p>
          <a:p>
            <a:pPr marL="26988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ГУО «Александрийской средней школы Шкловского района»</a:t>
            </a:r>
          </a:p>
          <a:p>
            <a:pPr marL="26988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Петровский Матвей</a:t>
            </a:r>
          </a:p>
          <a:p>
            <a:pPr marL="26988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Петровская Екатерина Александровна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924300" y="6182410"/>
            <a:ext cx="244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Александрия,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Новое\2019\ФОТО\Вид школы 1 слев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26367"/>
          <a:stretch/>
        </p:blipFill>
        <p:spPr bwMode="auto">
          <a:xfrm>
            <a:off x="1071538" y="2071678"/>
            <a:ext cx="4357717" cy="3071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632527" cy="40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13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77787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ЦЕЛЬ: изучить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топонимы Александрийского сельского совета Шкловского района.</a:t>
            </a:r>
            <a:endParaRPr lang="ru-RU" sz="2000" b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971600" y="1125538"/>
            <a:ext cx="7962850" cy="54718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zh-CN" sz="2000" b="1" dirty="0" smtClean="0">
                <a:solidFill>
                  <a:schemeClr val="tx2"/>
                </a:solidFill>
                <a:latin typeface="Times New Roman" pitchFamily="18" charset="0"/>
                <a:cs typeface="华文中宋"/>
              </a:rPr>
              <a:t>Задачи:</a:t>
            </a:r>
            <a:r>
              <a:rPr lang="ru-RU" altLang="zh-CN" sz="2000" dirty="0" smtClean="0">
                <a:solidFill>
                  <a:schemeClr val="tx2"/>
                </a:solidFill>
                <a:latin typeface="Times New Roman" pitchFamily="18" charset="0"/>
                <a:cs typeface="华文中宋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изучить теоретические основы науки топонимики;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провести социальный опрос среди сверстников по выявлению знаний о топонимике и истории происхождения названий тех населённых пунктов,  в которых они проживают;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606925" algn="l"/>
              </a:tabLs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изучить группы и  происхождение топонимов родного края.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marL="82550" indent="0" algn="just">
              <a:spcAft>
                <a:spcPts val="0"/>
              </a:spcAft>
              <a:buNone/>
              <a:tabLst>
                <a:tab pos="4606925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Объект исследования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– территория Александрийского сельского совета Шкловского района.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82550" indent="0" algn="just">
              <a:spcAft>
                <a:spcPts val="0"/>
              </a:spcAft>
              <a:buNone/>
              <a:tabLst>
                <a:tab pos="4606925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Предмет исследования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– топонимы Александрийского сельского совета Шкловского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района.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82550" indent="0" algn="just">
              <a:spcAft>
                <a:spcPts val="0"/>
              </a:spcAft>
              <a:buNone/>
              <a:tabLst>
                <a:tab pos="4606925" algn="l"/>
              </a:tabLs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Методы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используемые при проведении данного исследования: сбор и анализ информации, описательный, исторический сравнительный.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606925" algn="l"/>
              </a:tabLst>
            </a:pPr>
            <a:endParaRPr lang="ru-RU" altLang="zh-CN" sz="2000" dirty="0" smtClean="0">
              <a:solidFill>
                <a:schemeClr val="tx2"/>
              </a:solidFill>
              <a:latin typeface="Times New Roman" pitchFamily="18" charset="0"/>
              <a:cs typeface="华文中宋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505" y="1573611"/>
            <a:ext cx="6121452" cy="454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возникновения топонимов Беларуси: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435100" y="1773238"/>
            <a:ext cx="7499350" cy="40322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Исторический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Лингвистический 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Этнический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Природный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Официальное переименование (метонимия)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50187" cy="1008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топонимов (по В.А. Жучкевичу)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838" y="2954338"/>
            <a:ext cx="2447925" cy="1274762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865563" y="3216275"/>
            <a:ext cx="2312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Топонимы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588" y="1438275"/>
            <a:ext cx="2138362" cy="9144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8" y="5130800"/>
            <a:ext cx="21637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1401763"/>
            <a:ext cx="21637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390650"/>
            <a:ext cx="21637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13" y="3135313"/>
            <a:ext cx="21637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5099050"/>
            <a:ext cx="21637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638" y="5105400"/>
            <a:ext cx="21637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259138"/>
            <a:ext cx="21637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8"/>
          <p:cNvSpPr txBox="1">
            <a:spLocks noChangeArrowheads="1"/>
          </p:cNvSpPr>
          <p:nvPr/>
        </p:nvSpPr>
        <p:spPr bwMode="auto">
          <a:xfrm>
            <a:off x="4268788" y="1504950"/>
            <a:ext cx="1893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Природные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особенности</a:t>
            </a:r>
          </a:p>
        </p:txBody>
      </p:sp>
      <p:sp>
        <p:nvSpPr>
          <p:cNvPr id="17421" name="TextBox 9"/>
          <p:cNvSpPr txBox="1">
            <a:spLocks noChangeArrowheads="1"/>
          </p:cNvSpPr>
          <p:nvPr/>
        </p:nvSpPr>
        <p:spPr bwMode="auto">
          <a:xfrm>
            <a:off x="6881813" y="3314700"/>
            <a:ext cx="1893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экономические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понятия</a:t>
            </a:r>
          </a:p>
        </p:txBody>
      </p:sp>
      <p:sp>
        <p:nvSpPr>
          <p:cNvPr id="17422" name="TextBox 11"/>
          <p:cNvSpPr txBox="1">
            <a:spLocks noChangeArrowheads="1"/>
          </p:cNvSpPr>
          <p:nvPr/>
        </p:nvSpPr>
        <p:spPr bwMode="auto">
          <a:xfrm>
            <a:off x="6994525" y="5224463"/>
            <a:ext cx="1593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Признаки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объекта</a:t>
            </a:r>
          </a:p>
        </p:txBody>
      </p:sp>
      <p:sp>
        <p:nvSpPr>
          <p:cNvPr id="17423" name="TextBox 12"/>
          <p:cNvSpPr txBox="1">
            <a:spLocks noChangeArrowheads="1"/>
          </p:cNvSpPr>
          <p:nvPr/>
        </p:nvSpPr>
        <p:spPr bwMode="auto">
          <a:xfrm>
            <a:off x="1101725" y="5213350"/>
            <a:ext cx="2228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Патронимические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названия</a:t>
            </a:r>
          </a:p>
        </p:txBody>
      </p: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1270000" y="3403600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Мигранты</a:t>
            </a:r>
          </a:p>
        </p:txBody>
      </p:sp>
      <p:sp>
        <p:nvSpPr>
          <p:cNvPr id="17425" name="TextBox 14"/>
          <p:cNvSpPr txBox="1">
            <a:spLocks noChangeArrowheads="1"/>
          </p:cNvSpPr>
          <p:nvPr/>
        </p:nvSpPr>
        <p:spPr bwMode="auto">
          <a:xfrm>
            <a:off x="6827838" y="1541463"/>
            <a:ext cx="1947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Религиозного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происхождения</a:t>
            </a:r>
          </a:p>
        </p:txBody>
      </p:sp>
      <p:sp>
        <p:nvSpPr>
          <p:cNvPr id="17426" name="TextBox 15"/>
          <p:cNvSpPr txBox="1">
            <a:spLocks noChangeArrowheads="1"/>
          </p:cNvSpPr>
          <p:nvPr/>
        </p:nvSpPr>
        <p:spPr bwMode="auto">
          <a:xfrm>
            <a:off x="1270000" y="1671638"/>
            <a:ext cx="186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Мемориальные</a:t>
            </a:r>
          </a:p>
        </p:txBody>
      </p:sp>
      <p:sp>
        <p:nvSpPr>
          <p:cNvPr id="17427" name="TextBox 16"/>
          <p:cNvSpPr txBox="1">
            <a:spLocks noChangeArrowheads="1"/>
          </p:cNvSpPr>
          <p:nvPr/>
        </p:nvSpPr>
        <p:spPr bwMode="auto">
          <a:xfrm>
            <a:off x="4019550" y="5367338"/>
            <a:ext cx="213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Этимологические</a:t>
            </a:r>
          </a:p>
        </p:txBody>
      </p:sp>
      <p:sp>
        <p:nvSpPr>
          <p:cNvPr id="17428" name="Объект 17"/>
          <p:cNvSpPr>
            <a:spLocks noGrp="1"/>
          </p:cNvSpPr>
          <p:nvPr>
            <p:ph idx="1"/>
          </p:nvPr>
        </p:nvSpPr>
        <p:spPr>
          <a:xfrm flipH="1">
            <a:off x="1116013" y="3213100"/>
            <a:ext cx="71437" cy="2797175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9" name="Стрелка вниз 18"/>
          <p:cNvSpPr/>
          <p:nvPr/>
        </p:nvSpPr>
        <p:spPr>
          <a:xfrm rot="8254845">
            <a:off x="3338513" y="2135188"/>
            <a:ext cx="484187" cy="97948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62325"/>
            <a:ext cx="58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12678">
            <a:off x="3201988" y="4014788"/>
            <a:ext cx="5492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3" y="4217988"/>
            <a:ext cx="5492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92080">
            <a:off x="6175375" y="4073525"/>
            <a:ext cx="5492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411538"/>
            <a:ext cx="503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725" y="2328863"/>
            <a:ext cx="54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490011">
            <a:off x="6202363" y="2159000"/>
            <a:ext cx="549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Шкловского района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714488"/>
            <a:ext cx="5520690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2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https://view.genial.ly/6091663f5301740da8bfd710/interactive-image-interactive-image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76672"/>
            <a:ext cx="749935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Характеристика </a:t>
            </a:r>
            <a:r>
              <a:rPr lang="ru-RU" sz="2800" dirty="0"/>
              <a:t>топонимов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Александрийского </a:t>
            </a:r>
            <a:r>
              <a:rPr lang="ru-RU" sz="2800" dirty="0"/>
              <a:t>сельского совета Шкловского района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98242" y="1447800"/>
          <a:ext cx="5773066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092528"/>
                <a:gridCol w="1023679"/>
                <a:gridCol w="942147"/>
                <a:gridCol w="1023679"/>
                <a:gridCol w="770024"/>
                <a:gridCol w="921009"/>
              </a:tblGrid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Патронимические названия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природной среды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Социально-экономические явления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других географических объектов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Переименованные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Александрия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Богушевка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Уланово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Вышково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Герасимовщина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Корзуны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Лидино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Маньково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Новое Бращино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Большое Замошье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Борки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Дуброво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Калиновка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Каменка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Каменные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Лутно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Малое Замошье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Песчанка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Просолы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Трилесино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Гвалтовник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Говораки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Копысица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Подкняжье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Смольянцы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Троица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Межник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Вышково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Городок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Низовцы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Стайки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Слабодка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Староселье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 (шт)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  (%)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0692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04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632847" cy="584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404</TotalTime>
  <Words>239</Words>
  <Application>Microsoft Office PowerPoint</Application>
  <PresentationFormat>Экран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ТОПОНИМЫ АЛЕКСАНДРИЙСКОГО СЕЛЬСКОГО СОВЕТА ШКЛОВСКОГО РАЙОНА  </vt:lpstr>
      <vt:lpstr>ЦЕЛЬ: изучить топонимы Александрийского сельского совета Шкловского района.</vt:lpstr>
      <vt:lpstr>Структура работы</vt:lpstr>
      <vt:lpstr>Факторы возникновения топонимов Беларуси:</vt:lpstr>
      <vt:lpstr>Классификация топонимов (по В.А. Жучкевичу)</vt:lpstr>
      <vt:lpstr>Карта Шкловского района</vt:lpstr>
      <vt:lpstr>Слайд 7</vt:lpstr>
      <vt:lpstr>  Характеристика топонимов  Александрийского сельского совета Шкловского района   </vt:lpstr>
      <vt:lpstr>Слайд 9</vt:lpstr>
      <vt:lpstr>ЗАКЛЮЧЕНИЕ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AsRock</cp:lastModifiedBy>
  <cp:revision>37</cp:revision>
  <dcterms:modified xsi:type="dcterms:W3CDTF">2021-06-01T13:14:14Z</dcterms:modified>
</cp:coreProperties>
</file>