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9EDEEF-B3C4-4E2F-A50F-30C635620B1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8F9B87-C2CF-4A76-A7DC-3E508A6F9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СИНКВЕЙН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6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120/141175/img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9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Традиционный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85794"/>
            <a:ext cx="8229600" cy="57864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j-lt"/>
              </a:rPr>
              <a:t>Форма </a:t>
            </a:r>
            <a:r>
              <a:rPr lang="ru-RU" sz="2400" dirty="0">
                <a:latin typeface="+mj-lt"/>
              </a:rPr>
              <a:t>стихотворения, состоящая из пяти строк и </a:t>
            </a:r>
            <a:r>
              <a:rPr lang="ru-RU" sz="2400" dirty="0" smtClean="0">
                <a:latin typeface="+mj-lt"/>
              </a:rPr>
              <a:t>основанная на </a:t>
            </a:r>
            <a:r>
              <a:rPr lang="ru-RU" sz="2400" dirty="0">
                <a:latin typeface="+mj-lt"/>
              </a:rPr>
              <a:t>подсчете слогов в каждой строчке. Его структура выглядит так: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2-4-6-8-2</a:t>
            </a:r>
            <a:r>
              <a:rPr lang="ru-RU" sz="2400" dirty="0">
                <a:latin typeface="+mj-lt"/>
              </a:rPr>
              <a:t>.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То </a:t>
            </a:r>
            <a:r>
              <a:rPr lang="ru-RU" sz="2400" dirty="0">
                <a:latin typeface="+mj-lt"/>
              </a:rPr>
              <a:t>есть, в первой строчке должно быть слово или фраза из двух слогов, во второй – из четырех, в третьей – из шести и так далее. Традиционный </a:t>
            </a:r>
            <a:r>
              <a:rPr lang="ru-RU" sz="2400" dirty="0" err="1">
                <a:latin typeface="+mj-lt"/>
              </a:rPr>
              <a:t>синквейн</a:t>
            </a:r>
            <a:r>
              <a:rPr lang="ru-RU" sz="2400" dirty="0">
                <a:latin typeface="+mj-lt"/>
              </a:rPr>
              <a:t> может быть как рифмованный, так и </a:t>
            </a:r>
            <a:r>
              <a:rPr lang="ru-RU" sz="2400" dirty="0" smtClean="0">
                <a:latin typeface="+mj-lt"/>
              </a:rPr>
              <a:t>нет.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качестве примера можно привести произведения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Ирины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Янаковой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Бог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дал</a:t>
            </a:r>
            <a:br>
              <a:rPr lang="ru-RU" sz="2400" dirty="0">
                <a:solidFill>
                  <a:srgbClr val="FF0000"/>
                </a:solidFill>
                <a:latin typeface="+mj-lt"/>
              </a:rPr>
            </a:b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                                Вороне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сыр,</a:t>
            </a:r>
            <a:br>
              <a:rPr lang="ru-RU" sz="2400" dirty="0">
                <a:solidFill>
                  <a:srgbClr val="FF0000"/>
                </a:solidFill>
                <a:latin typeface="+mj-lt"/>
              </a:rPr>
            </a:b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                    Польстилась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та на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лесть.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j-lt"/>
              </a:rPr>
            </a:b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                   Не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надо разевать свой рот</a:t>
            </a:r>
            <a:br>
              <a:rPr lang="ru-RU" sz="2400" dirty="0">
                <a:solidFill>
                  <a:srgbClr val="FF0000"/>
                </a:solidFill>
                <a:latin typeface="+mj-lt"/>
              </a:rPr>
            </a:b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                                        Зазря.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7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Обратный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Пятистрочная</a:t>
            </a:r>
            <a:r>
              <a:rPr lang="ru-RU" dirty="0" smtClean="0"/>
              <a:t> </a:t>
            </a:r>
            <a:r>
              <a:rPr lang="ru-RU" dirty="0"/>
              <a:t>форма только с обратной последовательностью стихов. То есть, в первой строке – слово или фраза из двух слогов, во второй – из восьми, третьей – из шести и т.д. Структура такова: 2-8-6-4-2.</a:t>
            </a:r>
          </a:p>
          <a:p>
            <a:r>
              <a:rPr lang="ru-RU" dirty="0">
                <a:solidFill>
                  <a:srgbClr val="0070C0"/>
                </a:solidFill>
              </a:rPr>
              <a:t>Пример такого </a:t>
            </a:r>
            <a:r>
              <a:rPr lang="ru-RU" dirty="0" err="1">
                <a:solidFill>
                  <a:srgbClr val="0070C0"/>
                </a:solidFill>
              </a:rPr>
              <a:t>синквейна</a:t>
            </a:r>
            <a:r>
              <a:rPr lang="ru-RU" dirty="0">
                <a:solidFill>
                  <a:srgbClr val="0070C0"/>
                </a:solidFill>
              </a:rPr>
              <a:t> от Ариэля </a:t>
            </a:r>
            <a:r>
              <a:rPr lang="ru-RU" dirty="0" err="1">
                <a:solidFill>
                  <a:srgbClr val="0070C0"/>
                </a:solidFill>
              </a:rPr>
              <a:t>Дороро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Прямо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Предстаёт </a:t>
            </a:r>
            <a:r>
              <a:rPr lang="ru-RU" dirty="0">
                <a:solidFill>
                  <a:srgbClr val="FF0000"/>
                </a:solidFill>
              </a:rPr>
              <a:t>гроза пред нами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Превращая </a:t>
            </a:r>
            <a:r>
              <a:rPr lang="ru-RU" dirty="0">
                <a:solidFill>
                  <a:srgbClr val="FF0000"/>
                </a:solidFill>
              </a:rPr>
              <a:t>в реку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Автострады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Вектор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1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Зеркальный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Стихотворная </a:t>
            </a:r>
            <a:r>
              <a:rPr lang="ru-RU" dirty="0"/>
              <a:t>форма из двух </a:t>
            </a:r>
            <a:r>
              <a:rPr lang="ru-RU" dirty="0" err="1"/>
              <a:t>пятистрочных</a:t>
            </a:r>
            <a:r>
              <a:rPr lang="ru-RU" dirty="0"/>
              <a:t> строф, где первая строфа – это традиционный </a:t>
            </a:r>
            <a:r>
              <a:rPr lang="ru-RU" dirty="0" err="1"/>
              <a:t>синквейн</a:t>
            </a:r>
            <a:r>
              <a:rPr lang="ru-RU" dirty="0"/>
              <a:t>, а вторая – обратный.</a:t>
            </a:r>
          </a:p>
          <a:p>
            <a:r>
              <a:rPr lang="ru-RU" dirty="0">
                <a:solidFill>
                  <a:srgbClr val="0070C0"/>
                </a:solidFill>
              </a:rPr>
              <a:t>Пример от того же Ариэля </a:t>
            </a:r>
            <a:r>
              <a:rPr lang="ru-RU" dirty="0" err="1">
                <a:solidFill>
                  <a:srgbClr val="0070C0"/>
                </a:solidFill>
              </a:rPr>
              <a:t>Дороро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Грозен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Грома грохот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Будто в тучах порох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Взорван искрой метеора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Просто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Скоро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Небо станет чёрным морем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Даже жабры эха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Пахнут рыбьим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Смехом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19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Синквейн</a:t>
            </a:r>
            <a:r>
              <a:rPr lang="ru-RU" b="1" dirty="0" smtClean="0"/>
              <a:t>-бабочка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Форма </a:t>
            </a:r>
            <a:r>
              <a:rPr lang="ru-RU" dirty="0"/>
              <a:t>стихотворения, состоящая из девяти строк со слоговой структурой 2-4-6-8-2-8-6-4-2.</a:t>
            </a:r>
          </a:p>
          <a:p>
            <a:r>
              <a:rPr lang="ru-RU" dirty="0">
                <a:solidFill>
                  <a:srgbClr val="0070C0"/>
                </a:solidFill>
              </a:rPr>
              <a:t>И вновь пример от талантливейшего Ариэля </a:t>
            </a:r>
            <a:r>
              <a:rPr lang="ru-RU" dirty="0" err="1">
                <a:solidFill>
                  <a:srgbClr val="0070C0"/>
                </a:solidFill>
              </a:rPr>
              <a:t>Дороро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диком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Странном танце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Как протуберанцы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Скачут молнии-скелеты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Это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Видно из пучины Леты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Атлантиды бесы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Вышли шпарить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Мессу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2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568/00000567-e3b81cb1/img1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260648"/>
            <a:ext cx="8046156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4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d6d/00048dc4-d4ca5295/2/img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8091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41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6895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36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           </a:t>
            </a:r>
            <a:r>
              <a:rPr lang="ru-RU" sz="8000" b="1" dirty="0" smtClean="0">
                <a:solidFill>
                  <a:srgbClr val="FF0000"/>
                </a:solidFill>
              </a:rPr>
              <a:t>МЫСЛЬ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3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</TotalTime>
  <Words>183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СИНКВЕЙН</vt:lpstr>
      <vt:lpstr>Традиционный</vt:lpstr>
      <vt:lpstr> Обратный</vt:lpstr>
      <vt:lpstr>Зеркальный</vt:lpstr>
      <vt:lpstr>Синквейн-бабочка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Ychitelskaj</cp:lastModifiedBy>
  <cp:revision>8</cp:revision>
  <dcterms:created xsi:type="dcterms:W3CDTF">2017-11-20T16:19:41Z</dcterms:created>
  <dcterms:modified xsi:type="dcterms:W3CDTF">2017-11-22T07:40:13Z</dcterms:modified>
</cp:coreProperties>
</file>