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87" r:id="rId4"/>
    <p:sldId id="260" r:id="rId5"/>
    <p:sldId id="263" r:id="rId6"/>
    <p:sldId id="269" r:id="rId7"/>
    <p:sldId id="275" r:id="rId8"/>
    <p:sldId id="278" r:id="rId9"/>
    <p:sldId id="290" r:id="rId10"/>
    <p:sldId id="301" r:id="rId11"/>
    <p:sldId id="302" r:id="rId12"/>
    <p:sldId id="303" r:id="rId13"/>
    <p:sldId id="30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9b53e93e6502046aebf218fd261e0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892480" cy="4365104"/>
          </a:xfrm>
        </p:spPr>
        <p:txBody>
          <a:bodyPr>
            <a:noAutofit/>
          </a:bodyPr>
          <a:lstStyle/>
          <a:p>
            <a:pPr algn="l"/>
            <a:r>
              <a:rPr lang="ru-RU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Беларусь -</a:t>
            </a:r>
            <a:br>
              <a:rPr lang="ru-RU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 главных </a:t>
            </a:r>
            <a:r>
              <a:rPr lang="ru-RU" sz="6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достопримечатель-ностей</a:t>
            </a:r>
            <a:endParaRPr lang="ru-RU" sz="6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мельский парк румянцевы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500042"/>
            <a:ext cx="8130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Гомельский дворцово-парковый ансамбль Румянцевых и Паскевичей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ыховский зам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823912"/>
            <a:ext cx="7620000" cy="5210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4744" y="428604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Быховский замок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гилевский собор трёх святителе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85794"/>
            <a:ext cx="6850191" cy="5883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0910" y="428604"/>
            <a:ext cx="4277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Собор трёх Святителей в Могилёве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04856" cy="849033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belaru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3789040"/>
            <a:ext cx="1152128" cy="1426444"/>
          </a:xfrm>
          <a:prstGeom prst="rect">
            <a:avLst/>
          </a:prstGeom>
        </p:spPr>
      </p:pic>
      <p:pic>
        <p:nvPicPr>
          <p:cNvPr id="6" name="Рисунок 5" descr="23a2a2e9579a358107cef83ec78faa9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772816"/>
            <a:ext cx="4660726" cy="466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Брестская крепость </a:t>
            </a:r>
            <a:endParaRPr lang="ru-RU" dirty="0"/>
          </a:p>
        </p:txBody>
      </p:sp>
      <p:pic>
        <p:nvPicPr>
          <p:cNvPr id="6" name="Содержимое 5" descr="brest-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23028"/>
            <a:ext cx="7560840" cy="5292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551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052736"/>
            <a:ext cx="7488832" cy="555109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/>
              <a:t>Хатынь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6634k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8064896" cy="53737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Мирский </a:t>
            </a:r>
            <a:r>
              <a:rPr lang="ru-RU" dirty="0" smtClean="0"/>
              <a:t>замок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ir-nesviz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4557" y="1481138"/>
            <a:ext cx="8154886" cy="475617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Дворцово-парковый ансамбль </a:t>
            </a:r>
            <a:r>
              <a:rPr lang="ru-RU" dirty="0" err="1" smtClean="0"/>
              <a:t>Радзивиллов</a:t>
            </a:r>
            <a:r>
              <a:rPr lang="ru-RU" dirty="0" smtClean="0"/>
              <a:t> в Несвиже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13849"/>
            <a:ext cx="8064896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Замок </a:t>
            </a:r>
            <a:r>
              <a:rPr lang="ru-RU" dirty="0" err="1" smtClean="0"/>
              <a:t>Гедимина</a:t>
            </a:r>
            <a:r>
              <a:rPr lang="ru-RU" dirty="0" smtClean="0"/>
              <a:t> в Лиде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-Polock-Evfrosin_cerkov_12v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40" b="630"/>
          <a:stretch>
            <a:fillRect/>
          </a:stretch>
        </p:blipFill>
        <p:spPr>
          <a:xfrm>
            <a:off x="395536" y="1412776"/>
            <a:ext cx="3888432" cy="519555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Спасо-Преображенский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и Софийский соборы в Полоцке</a:t>
            </a:r>
            <a:endParaRPr lang="ru-RU" dirty="0"/>
          </a:p>
        </p:txBody>
      </p:sp>
      <p:pic>
        <p:nvPicPr>
          <p:cNvPr id="5" name="Рисунок 4" descr="sobor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412776"/>
            <a:ext cx="3903898" cy="5205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4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1137"/>
            <a:ext cx="8523967" cy="486931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Борисоглебская церковь в Гродно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Беловежская пуща</a:t>
            </a:r>
            <a:endParaRPr lang="ru-RU" dirty="0"/>
          </a:p>
        </p:txBody>
      </p:sp>
      <p:pic>
        <p:nvPicPr>
          <p:cNvPr id="6" name="Содержимое 5" descr="http---img.leprosorium.com-14196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24744"/>
            <a:ext cx="7128792" cy="5349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468</TotalTime>
  <Words>41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Беларусь - 12 главных достопримечатель-ностей</vt:lpstr>
      <vt:lpstr>Брестская крепость </vt:lpstr>
      <vt:lpstr>Хатынь</vt:lpstr>
      <vt:lpstr>Мирский замок </vt:lpstr>
      <vt:lpstr>Дворцово-парковый ансамбль Радзивиллов в Несвиже</vt:lpstr>
      <vt:lpstr>Замок Гедимина в Лиде </vt:lpstr>
      <vt:lpstr>Спасо-Преображенский  и Софийский соборы в Полоцке</vt:lpstr>
      <vt:lpstr>Борисоглебская церковь в Гродно</vt:lpstr>
      <vt:lpstr>Беловежская пуща</vt:lpstr>
      <vt:lpstr>Слайд 10</vt:lpstr>
      <vt:lpstr>Слайд 11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Беларусь - 10 главных достопримечатель-ностей</dc:title>
  <dc:creator>Envy</dc:creator>
  <cp:lastModifiedBy>Admin</cp:lastModifiedBy>
  <cp:revision>25</cp:revision>
  <dcterms:created xsi:type="dcterms:W3CDTF">2015-10-09T16:22:55Z</dcterms:created>
  <dcterms:modified xsi:type="dcterms:W3CDTF">2019-11-26T09:59:07Z</dcterms:modified>
</cp:coreProperties>
</file>