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3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3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3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3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3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.wmf"/><Relationship Id="rId4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8CC80BF-F1CC-4176-B9F7-360F501EB088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CC9DBD7-B1FE-490C-B70A-77CDBB5820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3044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A3C4B-A299-44C4-AD96-752EC17D32CA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79BDA-E34A-41E4-A454-45696B0F4F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CB8BE-1BC3-4BDC-9448-310B7504AC60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99D77-70EA-4F66-8D50-BEBF7050EB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C5D39-7276-4D03-BA34-8729651642D0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A0D61-C63E-4937-958B-9D842C2F6C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13800-BC50-49D8-B6FF-88B3785F70DF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57A80-4612-4181-A791-7AC3E53761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D959C-8B97-447E-B71C-8137541579B8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F34B6-3A55-47DE-9A6F-D4793A7010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7CA05-6783-4376-A1A9-FB60C9C94192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6A2B7-4CD2-43A7-9167-B137C52936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44FB1-7551-4FCA-85ED-0C5577D6FE8E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481A-9C4C-4FA5-8792-782E43F362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F46EF-213E-44D0-9032-BA0A423CADFF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27054-16E0-4E68-B0F0-5C117E9D53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24637-DA46-4F72-9118-9DAA26D7FD93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7A5CD-4F16-43A6-8638-49C3F24B1B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BDEC9-5C67-4D18-A411-A12E4711C400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6E148-9F08-460D-8D84-DD613F7500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70CB4-52BC-489D-96EE-1FD9513A5CBD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FA393-46B2-4893-A88C-63FA3A4271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26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C873FD-1F0D-4BC0-A5BC-74D472B9F142}" type="datetimeFigureOut">
              <a:rPr lang="ru-RU"/>
              <a:pPr>
                <a:defRPr/>
              </a:pPr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E03AA81-AB2E-4701-ADC0-B98D14B43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audio" Target="../media/audio1.wav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34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8.bin"/><Relationship Id="rId9" Type="http://schemas.openxmlformats.org/officeDocument/2006/relationships/image" Target="../media/image3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image" Target="../media/image38.wmf"/><Relationship Id="rId3" Type="http://schemas.openxmlformats.org/officeDocument/2006/relationships/audio" Target="../media/audio1.wav"/><Relationship Id="rId7" Type="http://schemas.openxmlformats.org/officeDocument/2006/relationships/image" Target="../media/image35.wmf"/><Relationship Id="rId12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37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42.bin"/><Relationship Id="rId9" Type="http://schemas.openxmlformats.org/officeDocument/2006/relationships/image" Target="../media/image3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4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audio" Target="../media/audio1.wav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1.wmf"/><Relationship Id="rId3" Type="http://schemas.openxmlformats.org/officeDocument/2006/relationships/audio" Target="../media/audio1.wav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0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5.wmf"/><Relationship Id="rId3" Type="http://schemas.openxmlformats.org/officeDocument/2006/relationships/audio" Target="../media/audio1.wav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4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0.wmf"/><Relationship Id="rId3" Type="http://schemas.openxmlformats.org/officeDocument/2006/relationships/audio" Target="../media/audio1.wav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22.bin"/><Relationship Id="rId1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4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19.wmf"/><Relationship Id="rId5" Type="http://schemas.openxmlformats.org/officeDocument/2006/relationships/image" Target="../media/image3.wmf"/><Relationship Id="rId15" Type="http://schemas.openxmlformats.org/officeDocument/2006/relationships/image" Target="../media/image21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2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oleObject" Target="../embeddings/oleObject30.bin"/><Relationship Id="rId3" Type="http://schemas.openxmlformats.org/officeDocument/2006/relationships/audio" Target="../media/audio1.wav"/><Relationship Id="rId7" Type="http://schemas.openxmlformats.org/officeDocument/2006/relationships/image" Target="../media/image23.wmf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6.bin"/><Relationship Id="rId11" Type="http://schemas.openxmlformats.org/officeDocument/2006/relationships/oleObject" Target="../embeddings/oleObject29.bin"/><Relationship Id="rId5" Type="http://schemas.openxmlformats.org/officeDocument/2006/relationships/image" Target="../media/image3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4.wmf"/><Relationship Id="rId14" Type="http://schemas.openxmlformats.org/officeDocument/2006/relationships/image" Target="../media/image2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36.bin"/><Relationship Id="rId3" Type="http://schemas.openxmlformats.org/officeDocument/2006/relationships/audio" Target="../media/audio1.wav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1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2.bin"/><Relationship Id="rId11" Type="http://schemas.openxmlformats.org/officeDocument/2006/relationships/oleObject" Target="../embeddings/oleObject35.bin"/><Relationship Id="rId5" Type="http://schemas.openxmlformats.org/officeDocument/2006/relationships/image" Target="../media/image3.wmf"/><Relationship Id="rId15" Type="http://schemas.openxmlformats.org/officeDocument/2006/relationships/oleObject" Target="../embeddings/oleObject37.bin"/><Relationship Id="rId10" Type="http://schemas.openxmlformats.org/officeDocument/2006/relationships/image" Target="../media/image28.wmf"/><Relationship Id="rId4" Type="http://schemas.openxmlformats.org/officeDocument/2006/relationships/oleObject" Target="../embeddings/oleObject31.bin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3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88913"/>
            <a:ext cx="8229600" cy="2828925"/>
          </a:xfrm>
          <a:solidFill>
            <a:schemeClr val="accent6">
              <a:lumMod val="60000"/>
              <a:lumOff val="40000"/>
              <a:alpha val="86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Одночлены. Арифметические операции</a:t>
            </a:r>
            <a:endParaRPr lang="en-US" b="1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 над одночленами.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(Алгебра, 7 класс)</a:t>
            </a:r>
          </a:p>
        </p:txBody>
      </p:sp>
      <p:sp>
        <p:nvSpPr>
          <p:cNvPr id="4" name="Управляющая кнопка: назад 3">
            <a:hlinkClick r:id="" action="ppaction://hlinkshowjump?jump=previousslide" highlightClick="1">
              <a:snd r:embed="rId2" name="click.wav"/>
            </a:hlinkClick>
          </p:cNvPr>
          <p:cNvSpPr/>
          <p:nvPr/>
        </p:nvSpPr>
        <p:spPr>
          <a:xfrm>
            <a:off x="785813" y="5857875"/>
            <a:ext cx="1000125" cy="64293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>
              <a:snd r:embed="rId2" name="click.wav"/>
            </a:hlinkClick>
          </p:cNvPr>
          <p:cNvSpPr/>
          <p:nvPr/>
        </p:nvSpPr>
        <p:spPr>
          <a:xfrm>
            <a:off x="7643813" y="5857875"/>
            <a:ext cx="1071562" cy="64293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" y="1000125"/>
            <a:ext cx="8229600" cy="1714500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Упростите выражение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1813" y="285750"/>
            <a:ext cx="3286125" cy="5238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Задание № 8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Формула" r:id="rId4" imgW="114120" imgH="215640" progId="Equation.3">
                  <p:embed/>
                </p:oleObj>
              </mc:Choice>
              <mc:Fallback>
                <p:oleObj name="Формула" r:id="rId4" imgW="11412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Блок-схема: решение 7"/>
          <p:cNvSpPr/>
          <p:nvPr/>
        </p:nvSpPr>
        <p:spPr>
          <a:xfrm>
            <a:off x="2714625" y="4000500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1</a:t>
            </a:r>
          </a:p>
        </p:txBody>
      </p:sp>
      <p:sp>
        <p:nvSpPr>
          <p:cNvPr id="9" name="Блок-схема: решение 8"/>
          <p:cNvSpPr/>
          <p:nvPr/>
        </p:nvSpPr>
        <p:spPr>
          <a:xfrm>
            <a:off x="214313" y="4714875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5286375" y="4714875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071802" y="3143248"/>
            <a:ext cx="3143272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Подумай ещё!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4282" y="3143248"/>
            <a:ext cx="2714644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Верно!</a:t>
            </a:r>
          </a:p>
        </p:txBody>
      </p:sp>
      <p:sp>
        <p:nvSpPr>
          <p:cNvPr id="18" name="Управляющая кнопка: далее 17">
            <a:hlinkClick r:id="" action="ppaction://hlinkshowjump?jump=nextslide" highlightClick="1">
              <a:snd r:embed="rId3" name="click.wav"/>
            </a:hlinkClick>
          </p:cNvPr>
          <p:cNvSpPr/>
          <p:nvPr/>
        </p:nvSpPr>
        <p:spPr>
          <a:xfrm>
            <a:off x="4143375" y="5929313"/>
            <a:ext cx="1000125" cy="50006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6429388" y="3143248"/>
            <a:ext cx="2357454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Ошибочка!</a:t>
            </a:r>
          </a:p>
        </p:txBody>
      </p:sp>
      <p:graphicFrame>
        <p:nvGraphicFramePr>
          <p:cNvPr id="8195" name="Object 19"/>
          <p:cNvGraphicFramePr>
            <a:graphicFrameLocks noChangeAspect="1"/>
          </p:cNvGraphicFramePr>
          <p:nvPr/>
        </p:nvGraphicFramePr>
        <p:xfrm>
          <a:off x="5143500" y="1071563"/>
          <a:ext cx="2214563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Формула" r:id="rId6" imgW="749160" imgH="495000" progId="Equation.3">
                  <p:embed/>
                </p:oleObj>
              </mc:Choice>
              <mc:Fallback>
                <p:oleObj name="Формула" r:id="rId6" imgW="749160" imgH="4950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0" y="1071563"/>
                        <a:ext cx="2214563" cy="1463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0"/>
          <p:cNvGraphicFramePr>
            <a:graphicFrameLocks noChangeAspect="1"/>
          </p:cNvGraphicFramePr>
          <p:nvPr/>
        </p:nvGraphicFramePr>
        <p:xfrm>
          <a:off x="1500188" y="4929188"/>
          <a:ext cx="714375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Формула" r:id="rId8" imgW="177480" imgH="203040" progId="Equation.3">
                  <p:embed/>
                </p:oleObj>
              </mc:Choice>
              <mc:Fallback>
                <p:oleObj name="Формула" r:id="rId8" imgW="177480" imgH="2030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4929188"/>
                        <a:ext cx="714375" cy="81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3" name="Object 21"/>
          <p:cNvGraphicFramePr>
            <a:graphicFrameLocks noChangeAspect="1"/>
          </p:cNvGraphicFramePr>
          <p:nvPr/>
        </p:nvGraphicFramePr>
        <p:xfrm>
          <a:off x="6643688" y="4929188"/>
          <a:ext cx="714375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Формула" r:id="rId10" imgW="177480" imgH="203040" progId="Equation.3">
                  <p:embed/>
                </p:oleObj>
              </mc:Choice>
              <mc:Fallback>
                <p:oleObj name="Формула" r:id="rId10" imgW="177480" imgH="2030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688" y="4929188"/>
                        <a:ext cx="714375" cy="81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8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1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928688"/>
            <a:ext cx="8586787" cy="1785937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Представьте в виде куба одночлена выражение</a:t>
            </a:r>
            <a:r>
              <a:rPr lang="en-US" dirty="0" smtClean="0"/>
              <a:t>  </a:t>
            </a:r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071813" y="285750"/>
            <a:ext cx="3286125" cy="5238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Задание № 9</a:t>
            </a: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Формула" r:id="rId4" imgW="114120" imgH="215640" progId="Equation.3">
                  <p:embed/>
                </p:oleObj>
              </mc:Choice>
              <mc:Fallback>
                <p:oleObj name="Формула" r:id="rId4" imgW="11412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Блок-схема: решение 7"/>
          <p:cNvSpPr/>
          <p:nvPr/>
        </p:nvSpPr>
        <p:spPr>
          <a:xfrm>
            <a:off x="2786063" y="4000500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Блок-схема: решение 8"/>
          <p:cNvSpPr/>
          <p:nvPr/>
        </p:nvSpPr>
        <p:spPr>
          <a:xfrm>
            <a:off x="214313" y="4714875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5286375" y="4714875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071802" y="3143248"/>
            <a:ext cx="3143272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Подумай ещё!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4282" y="3143248"/>
            <a:ext cx="2714644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Верно!</a:t>
            </a:r>
          </a:p>
        </p:txBody>
      </p:sp>
      <p:sp>
        <p:nvSpPr>
          <p:cNvPr id="18" name="Управляющая кнопка: далее 17">
            <a:hlinkClick r:id="" action="ppaction://hlinkshowjump?jump=nextslide" highlightClick="1">
              <a:snd r:embed="rId3" name="click.wav"/>
            </a:hlinkClick>
          </p:cNvPr>
          <p:cNvSpPr/>
          <p:nvPr/>
        </p:nvSpPr>
        <p:spPr>
          <a:xfrm>
            <a:off x="4143375" y="5929313"/>
            <a:ext cx="1000125" cy="50006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6429388" y="3143248"/>
            <a:ext cx="2357454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Ошибочка!</a:t>
            </a:r>
          </a:p>
        </p:txBody>
      </p:sp>
      <p:graphicFrame>
        <p:nvGraphicFramePr>
          <p:cNvPr id="9219" name="Object 18"/>
          <p:cNvGraphicFramePr>
            <a:graphicFrameLocks noChangeAspect="1"/>
          </p:cNvGraphicFramePr>
          <p:nvPr/>
        </p:nvGraphicFramePr>
        <p:xfrm>
          <a:off x="3571875" y="1643063"/>
          <a:ext cx="2171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Формула" r:id="rId6" imgW="723600" imgH="228600" progId="Equation.3">
                  <p:embed/>
                </p:oleObj>
              </mc:Choice>
              <mc:Fallback>
                <p:oleObj name="Формула" r:id="rId6" imgW="723600" imgH="228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75" y="1643063"/>
                        <a:ext cx="21717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9"/>
          <p:cNvGraphicFramePr>
            <a:graphicFrameLocks noChangeAspect="1"/>
          </p:cNvGraphicFramePr>
          <p:nvPr/>
        </p:nvGraphicFramePr>
        <p:xfrm>
          <a:off x="857250" y="4929188"/>
          <a:ext cx="1885950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Формула" r:id="rId8" imgW="647640" imgH="266400" progId="Equation.3">
                  <p:embed/>
                </p:oleObj>
              </mc:Choice>
              <mc:Fallback>
                <p:oleObj name="Формула" r:id="rId8" imgW="647640" imgH="2664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4929188"/>
                        <a:ext cx="1885950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6" name="Object 20"/>
          <p:cNvGraphicFramePr>
            <a:graphicFrameLocks noChangeAspect="1"/>
          </p:cNvGraphicFramePr>
          <p:nvPr/>
        </p:nvGraphicFramePr>
        <p:xfrm>
          <a:off x="3738563" y="4214813"/>
          <a:ext cx="1552575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Формула" r:id="rId10" imgW="533160" imgH="266400" progId="Equation.3">
                  <p:embed/>
                </p:oleObj>
              </mc:Choice>
              <mc:Fallback>
                <p:oleObj name="Формула" r:id="rId10" imgW="533160" imgH="2664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8563" y="4214813"/>
                        <a:ext cx="1552575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7" name="Object 21"/>
          <p:cNvGraphicFramePr>
            <a:graphicFrameLocks noChangeAspect="1"/>
          </p:cNvGraphicFramePr>
          <p:nvPr/>
        </p:nvGraphicFramePr>
        <p:xfrm>
          <a:off x="6072188" y="4929188"/>
          <a:ext cx="1958975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" name="Формула" r:id="rId12" imgW="672840" imgH="266400" progId="Equation.3">
                  <p:embed/>
                </p:oleObj>
              </mc:Choice>
              <mc:Fallback>
                <p:oleObj name="Формула" r:id="rId12" imgW="672840" imgH="2664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188" y="4929188"/>
                        <a:ext cx="1958975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2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3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9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37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" y="1000125"/>
            <a:ext cx="8229600" cy="1714500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              Вычислите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071813" y="285750"/>
            <a:ext cx="3286125" cy="5238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Задание № 10</a:t>
            </a: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Формула" r:id="rId4" imgW="114120" imgH="215640" progId="Equation.3">
                  <p:embed/>
                </p:oleObj>
              </mc:Choice>
              <mc:Fallback>
                <p:oleObj name="Формула" r:id="rId4" imgW="11412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Блок-схема: решение 7"/>
          <p:cNvSpPr/>
          <p:nvPr/>
        </p:nvSpPr>
        <p:spPr>
          <a:xfrm>
            <a:off x="2786063" y="4000500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36</a:t>
            </a:r>
          </a:p>
        </p:txBody>
      </p:sp>
      <p:sp>
        <p:nvSpPr>
          <p:cNvPr id="9" name="Блок-схема: решение 8"/>
          <p:cNvSpPr/>
          <p:nvPr/>
        </p:nvSpPr>
        <p:spPr>
          <a:xfrm>
            <a:off x="214313" y="4714875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12</a:t>
            </a:r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5286375" y="4714875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144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71802" y="3143248"/>
            <a:ext cx="3143272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Подумай ещё!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4282" y="3143248"/>
            <a:ext cx="2714644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Верно!</a:t>
            </a:r>
          </a:p>
        </p:txBody>
      </p:sp>
      <p:sp>
        <p:nvSpPr>
          <p:cNvPr id="18" name="Управляющая кнопка: далее 17">
            <a:hlinkClick r:id="" action="ppaction://hlinkshowjump?jump=nextslide" highlightClick="1">
              <a:snd r:embed="rId3" name="click.wav"/>
            </a:hlinkClick>
          </p:cNvPr>
          <p:cNvSpPr/>
          <p:nvPr/>
        </p:nvSpPr>
        <p:spPr>
          <a:xfrm>
            <a:off x="4143375" y="5929313"/>
            <a:ext cx="1000125" cy="50006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6429388" y="3143248"/>
            <a:ext cx="2357454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Ошибочка!</a:t>
            </a:r>
          </a:p>
        </p:txBody>
      </p:sp>
      <p:graphicFrame>
        <p:nvGraphicFramePr>
          <p:cNvPr id="10243" name="Object 18"/>
          <p:cNvGraphicFramePr>
            <a:graphicFrameLocks noChangeAspect="1"/>
          </p:cNvGraphicFramePr>
          <p:nvPr/>
        </p:nvGraphicFramePr>
        <p:xfrm>
          <a:off x="4929188" y="1143000"/>
          <a:ext cx="1371600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Формула" r:id="rId6" imgW="457200" imgH="419040" progId="Equation.3">
                  <p:embed/>
                </p:oleObj>
              </mc:Choice>
              <mc:Fallback>
                <p:oleObj name="Формула" r:id="rId6" imgW="457200" imgH="4190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88" y="1143000"/>
                        <a:ext cx="1371600" cy="125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714375"/>
            <a:ext cx="8358187" cy="5000625"/>
          </a:xfrm>
          <a:prstGeom prst="ribb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1785926"/>
            <a:ext cx="5929354" cy="1714512"/>
          </a:xfrm>
          <a:prstGeom prst="rect">
            <a:avLst/>
          </a:prstGeom>
          <a:noFill/>
        </p:spPr>
        <p:txBody>
          <a:bodyPr wrap="none">
            <a:prstTxWarp prst="textDeflate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Поздравляем!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Вы справились с тестом!</a:t>
            </a:r>
          </a:p>
        </p:txBody>
      </p:sp>
      <p:pic>
        <p:nvPicPr>
          <p:cNvPr id="14340" name="Picture 2" descr="C:\Documents and Settings\LEHA\Рабочий стол\Новая папка (2)\hw2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75" y="3786188"/>
            <a:ext cx="3246438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 smtClean="0">
              <a:latin typeface="Monotype Corsiva" pitchFamily="66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7200" dirty="0" smtClean="0"/>
              <a:t>РАЗБЕРЕМ И ЗАПИШЕМ ДОМАШНЕЕ ЗАДАНИЕ</a:t>
            </a:r>
            <a:endParaRPr lang="ru-RU" sz="7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 smtClean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928813"/>
            <a:ext cx="7972425" cy="335756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8000" dirty="0" smtClean="0"/>
              <a:t>СПАСИБО ЗА УРОК, ДЕТИ!</a:t>
            </a:r>
            <a:endParaRPr lang="ru-RU" sz="8000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88" y="214313"/>
            <a:ext cx="4929187" cy="928687"/>
          </a:xfrm>
          <a:solidFill>
            <a:schemeClr val="accent6">
              <a:lumMod val="60000"/>
              <a:lumOff val="40000"/>
              <a:alpha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Monotype Corsiva" pitchFamily="66" charset="0"/>
              </a:rPr>
              <a:t>Внимание!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75" y="1357313"/>
            <a:ext cx="6715125" cy="3786187"/>
          </a:xfrm>
          <a:solidFill>
            <a:schemeClr val="accent6">
              <a:lumMod val="60000"/>
              <a:lumOff val="40000"/>
              <a:alpha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rtlCol="0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latin typeface="Monotype Corsiva" pitchFamily="66" charset="0"/>
              </a:rPr>
              <a:t>Выполняя тест, внимательно читайте задания.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latin typeface="Monotype Corsiva" pitchFamily="66" charset="0"/>
              </a:rPr>
              <a:t>Если не можете ответить сразу, решайте номера на черновике.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latin typeface="Monotype Corsiva" pitchFamily="66" charset="0"/>
              </a:rPr>
              <a:t>Если вы выбрали не правильный ответ, не огорчайтесь, попробуйте решить это задание ещё раз.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Monotype Corsiva" pitchFamily="66" charset="0"/>
              </a:rPr>
              <a:t>Желаю удачи!</a:t>
            </a:r>
          </a:p>
        </p:txBody>
      </p:sp>
      <p:pic>
        <p:nvPicPr>
          <p:cNvPr id="13316" name="Picture 2" descr="C:\Documents and Settings\LEHA\Рабочий стол\Новая папка (2)\girl_book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85750"/>
            <a:ext cx="1571625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857250" y="5786438"/>
            <a:ext cx="1214438" cy="6429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500938" y="5786438"/>
            <a:ext cx="1143000" cy="64293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" y="1000125"/>
            <a:ext cx="8229600" cy="1714500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Запишите одночлен в стандартном виде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1813" y="285750"/>
            <a:ext cx="3286125" cy="5238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Задание № 1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Формула" r:id="rId4" imgW="114120" imgH="215640" progId="Equation.3">
                  <p:embed/>
                </p:oleObj>
              </mc:Choice>
              <mc:Fallback>
                <p:oleObj name="Формула" r:id="rId4" imgW="11412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3071813" y="1857375"/>
          <a:ext cx="3357562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Формула" r:id="rId6" imgW="939600" imgH="203040" progId="Equation.3">
                  <p:embed/>
                </p:oleObj>
              </mc:Choice>
              <mc:Fallback>
                <p:oleObj name="Формула" r:id="rId6" imgW="93960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1857375"/>
                        <a:ext cx="3357562" cy="725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Блок-схема: решение 7"/>
          <p:cNvSpPr/>
          <p:nvPr/>
        </p:nvSpPr>
        <p:spPr>
          <a:xfrm>
            <a:off x="2786063" y="4000500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Блок-схема: решение 8"/>
          <p:cNvSpPr/>
          <p:nvPr/>
        </p:nvSpPr>
        <p:spPr>
          <a:xfrm>
            <a:off x="214313" y="4714875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5286375" y="4714875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3571875" y="4286250"/>
          <a:ext cx="1687513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Формула" r:id="rId8" imgW="533160" imgH="203040" progId="Equation.3">
                  <p:embed/>
                </p:oleObj>
              </mc:Choice>
              <mc:Fallback>
                <p:oleObj name="Формула" r:id="rId8" imgW="53316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75" y="4286250"/>
                        <a:ext cx="1687513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1000125" y="5000625"/>
          <a:ext cx="1598613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Формула" r:id="rId10" imgW="482400" imgH="203040" progId="Equation.3">
                  <p:embed/>
                </p:oleObj>
              </mc:Choice>
              <mc:Fallback>
                <p:oleObj name="Формула" r:id="rId10" imgW="48240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5000625"/>
                        <a:ext cx="1598613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6215063" y="5072063"/>
          <a:ext cx="1527175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Формула" r:id="rId12" imgW="482400" imgH="203040" progId="Equation.3">
                  <p:embed/>
                </p:oleObj>
              </mc:Choice>
              <mc:Fallback>
                <p:oleObj name="Формула" r:id="rId12" imgW="482400" imgH="203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5063" y="5072063"/>
                        <a:ext cx="1527175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071802" y="3143248"/>
            <a:ext cx="3143272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Подумай ещё!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4282" y="3143248"/>
            <a:ext cx="2714644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Верно!</a:t>
            </a:r>
          </a:p>
        </p:txBody>
      </p:sp>
      <p:sp>
        <p:nvSpPr>
          <p:cNvPr id="18" name="Управляющая кнопка: далее 17">
            <a:hlinkClick r:id="" action="ppaction://hlinkshowjump?jump=nextslide" highlightClick="1">
              <a:snd r:embed="rId3" name="click.wav"/>
            </a:hlinkClick>
          </p:cNvPr>
          <p:cNvSpPr/>
          <p:nvPr/>
        </p:nvSpPr>
        <p:spPr>
          <a:xfrm>
            <a:off x="4143375" y="5929313"/>
            <a:ext cx="1000125" cy="50006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6429388" y="3143248"/>
            <a:ext cx="2357454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Ошибочка!</a:t>
            </a:r>
          </a:p>
        </p:txBody>
      </p:sp>
    </p:spTree>
  </p:cSld>
  <p:clrMapOvr>
    <a:masterClrMapping/>
  </p:clrMapOvr>
  <p:transition>
    <p:dissolve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" y="1000125"/>
            <a:ext cx="8229600" cy="1714500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Приведите одночлен к стандартному виду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1813" y="285750"/>
            <a:ext cx="3286125" cy="5238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Задание № 2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Формула" r:id="rId4" imgW="114120" imgH="215640" progId="Equation.3">
                  <p:embed/>
                </p:oleObj>
              </mc:Choice>
              <mc:Fallback>
                <p:oleObj name="Формула" r:id="rId4" imgW="11412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Блок-схема: решение 7"/>
          <p:cNvSpPr/>
          <p:nvPr/>
        </p:nvSpPr>
        <p:spPr>
          <a:xfrm>
            <a:off x="2786063" y="4000500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Блок-схема: решение 8"/>
          <p:cNvSpPr/>
          <p:nvPr/>
        </p:nvSpPr>
        <p:spPr>
          <a:xfrm>
            <a:off x="214313" y="4714875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5286375" y="4714875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071802" y="3143248"/>
            <a:ext cx="3143272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Подумай ещё!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4282" y="3143248"/>
            <a:ext cx="2714644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Верно!</a:t>
            </a:r>
          </a:p>
        </p:txBody>
      </p:sp>
      <p:sp>
        <p:nvSpPr>
          <p:cNvPr id="18" name="Управляющая кнопка: далее 17">
            <a:hlinkClick r:id="" action="ppaction://hlinkshowjump?jump=nextslide" highlightClick="1">
              <a:snd r:embed="rId3" name="click.wav"/>
            </a:hlinkClick>
          </p:cNvPr>
          <p:cNvSpPr/>
          <p:nvPr/>
        </p:nvSpPr>
        <p:spPr>
          <a:xfrm>
            <a:off x="4143375" y="5929313"/>
            <a:ext cx="1000125" cy="50006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6429388" y="3143248"/>
            <a:ext cx="2357454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Ошибочка!</a:t>
            </a:r>
          </a:p>
        </p:txBody>
      </p:sp>
      <p:graphicFrame>
        <p:nvGraphicFramePr>
          <p:cNvPr id="2051" name="Object 18"/>
          <p:cNvGraphicFramePr>
            <a:graphicFrameLocks noChangeAspect="1"/>
          </p:cNvGraphicFramePr>
          <p:nvPr/>
        </p:nvGraphicFramePr>
        <p:xfrm>
          <a:off x="2428875" y="1643063"/>
          <a:ext cx="3973513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Формула" r:id="rId6" imgW="977760" imgH="228600" progId="Equation.3">
                  <p:embed/>
                </p:oleObj>
              </mc:Choice>
              <mc:Fallback>
                <p:oleObj name="Формула" r:id="rId6" imgW="977760" imgH="228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5" y="1643063"/>
                        <a:ext cx="3973513" cy="928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9"/>
          <p:cNvGraphicFramePr>
            <a:graphicFrameLocks noChangeAspect="1"/>
          </p:cNvGraphicFramePr>
          <p:nvPr/>
        </p:nvGraphicFramePr>
        <p:xfrm>
          <a:off x="3571875" y="4143375"/>
          <a:ext cx="157162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Формула" r:id="rId8" imgW="380880" imgH="228600" progId="Equation.3">
                  <p:embed/>
                </p:oleObj>
              </mc:Choice>
              <mc:Fallback>
                <p:oleObj name="Формула" r:id="rId8" imgW="380880" imgH="2286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75" y="4143375"/>
                        <a:ext cx="1571625" cy="94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0"/>
          <p:cNvGraphicFramePr>
            <a:graphicFrameLocks noChangeAspect="1"/>
          </p:cNvGraphicFramePr>
          <p:nvPr/>
        </p:nvGraphicFramePr>
        <p:xfrm>
          <a:off x="1143000" y="4786313"/>
          <a:ext cx="1357313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Формула" r:id="rId10" imgW="266400" imgH="228600" progId="Equation.3">
                  <p:embed/>
                </p:oleObj>
              </mc:Choice>
              <mc:Fallback>
                <p:oleObj name="Формула" r:id="rId10" imgW="266400" imgH="2286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786313"/>
                        <a:ext cx="1357313" cy="96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1"/>
          <p:cNvGraphicFramePr>
            <a:graphicFrameLocks noChangeAspect="1"/>
          </p:cNvGraphicFramePr>
          <p:nvPr/>
        </p:nvGraphicFramePr>
        <p:xfrm>
          <a:off x="6286500" y="5000625"/>
          <a:ext cx="1673225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Формула" r:id="rId12" imgW="596880" imgH="228600" progId="Equation.3">
                  <p:embed/>
                </p:oleObj>
              </mc:Choice>
              <mc:Fallback>
                <p:oleObj name="Формула" r:id="rId12" imgW="596880" imgH="2286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0" y="5000625"/>
                        <a:ext cx="1673225" cy="639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" y="1000125"/>
            <a:ext cx="8229600" cy="1714500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Возведите в куб одночлен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1813" y="285750"/>
            <a:ext cx="3286125" cy="5238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Задание № 3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Формула" r:id="rId4" imgW="114120" imgH="215640" progId="Equation.3">
                  <p:embed/>
                </p:oleObj>
              </mc:Choice>
              <mc:Fallback>
                <p:oleObj name="Формула" r:id="rId4" imgW="11412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Блок-схема: решение 7"/>
          <p:cNvSpPr/>
          <p:nvPr/>
        </p:nvSpPr>
        <p:spPr>
          <a:xfrm>
            <a:off x="2786063" y="4000500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Блок-схема: решение 8"/>
          <p:cNvSpPr/>
          <p:nvPr/>
        </p:nvSpPr>
        <p:spPr>
          <a:xfrm>
            <a:off x="214313" y="4714875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5286375" y="4714875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071802" y="3143248"/>
            <a:ext cx="3143272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Подумай ещё!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4282" y="3143248"/>
            <a:ext cx="2714644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Верно!</a:t>
            </a:r>
          </a:p>
        </p:txBody>
      </p:sp>
      <p:sp>
        <p:nvSpPr>
          <p:cNvPr id="18" name="Управляющая кнопка: далее 17">
            <a:hlinkClick r:id="" action="ppaction://hlinkshowjump?jump=nextslide" highlightClick="1">
              <a:snd r:embed="rId3" name="click.wav"/>
            </a:hlinkClick>
          </p:cNvPr>
          <p:cNvSpPr/>
          <p:nvPr/>
        </p:nvSpPr>
        <p:spPr>
          <a:xfrm>
            <a:off x="4143375" y="5929313"/>
            <a:ext cx="1000125" cy="50006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6429388" y="3143248"/>
            <a:ext cx="2357454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Ошибочка!</a:t>
            </a:r>
          </a:p>
        </p:txBody>
      </p:sp>
      <p:graphicFrame>
        <p:nvGraphicFramePr>
          <p:cNvPr id="3075" name="Object 18"/>
          <p:cNvGraphicFramePr>
            <a:graphicFrameLocks noChangeAspect="1"/>
          </p:cNvGraphicFramePr>
          <p:nvPr/>
        </p:nvGraphicFramePr>
        <p:xfrm>
          <a:off x="3714750" y="1571625"/>
          <a:ext cx="2000250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Формула" r:id="rId6" imgW="431640" imgH="203040" progId="Equation.3">
                  <p:embed/>
                </p:oleObj>
              </mc:Choice>
              <mc:Fallback>
                <p:oleObj name="Формула" r:id="rId6" imgW="431640" imgH="2030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0" y="1571625"/>
                        <a:ext cx="2000250" cy="941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9"/>
          <p:cNvGraphicFramePr>
            <a:graphicFrameLocks noChangeAspect="1"/>
          </p:cNvGraphicFramePr>
          <p:nvPr/>
        </p:nvGraphicFramePr>
        <p:xfrm>
          <a:off x="6072188" y="5000625"/>
          <a:ext cx="1776412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Формула" r:id="rId8" imgW="571320" imgH="203040" progId="Equation.3">
                  <p:embed/>
                </p:oleObj>
              </mc:Choice>
              <mc:Fallback>
                <p:oleObj name="Формула" r:id="rId8" imgW="571320" imgH="2030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188" y="5000625"/>
                        <a:ext cx="1776412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0"/>
          <p:cNvGraphicFramePr>
            <a:graphicFrameLocks noChangeAspect="1"/>
          </p:cNvGraphicFramePr>
          <p:nvPr/>
        </p:nvGraphicFramePr>
        <p:xfrm>
          <a:off x="3786188" y="4286250"/>
          <a:ext cx="1446212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Формула" r:id="rId10" imgW="457200" imgH="203040" progId="Equation.3">
                  <p:embed/>
                </p:oleObj>
              </mc:Choice>
              <mc:Fallback>
                <p:oleObj name="Формула" r:id="rId10" imgW="457200" imgH="2030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8" y="4286250"/>
                        <a:ext cx="1446212" cy="725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1"/>
          <p:cNvGraphicFramePr>
            <a:graphicFrameLocks noChangeAspect="1"/>
          </p:cNvGraphicFramePr>
          <p:nvPr/>
        </p:nvGraphicFramePr>
        <p:xfrm>
          <a:off x="1000125" y="5000625"/>
          <a:ext cx="1536700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Формула" r:id="rId12" imgW="482400" imgH="203040" progId="Equation.3">
                  <p:embed/>
                </p:oleObj>
              </mc:Choice>
              <mc:Fallback>
                <p:oleObj name="Формула" r:id="rId12" imgW="482400" imgH="2030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5000625"/>
                        <a:ext cx="1536700" cy="646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928688"/>
            <a:ext cx="8229600" cy="1714500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Найдите значение одночлена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               при </a:t>
            </a:r>
            <a:r>
              <a:rPr lang="en-US" dirty="0" smtClean="0"/>
              <a:t>y=-3 </a:t>
            </a:r>
            <a:r>
              <a:rPr lang="ru-RU" dirty="0" smtClean="0"/>
              <a:t>и </a:t>
            </a:r>
            <a:r>
              <a:rPr lang="en-US" dirty="0" smtClean="0"/>
              <a:t>z</a:t>
            </a:r>
            <a:r>
              <a:rPr lang="ru-RU" dirty="0" smtClean="0"/>
              <a:t>=</a:t>
            </a:r>
            <a:r>
              <a:rPr lang="en-US" dirty="0" smtClean="0"/>
              <a:t>-7</a:t>
            </a:r>
            <a:r>
              <a:rPr lang="ru-RU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1813" y="285750"/>
            <a:ext cx="3286125" cy="5238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Задание № 4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Формула" r:id="rId4" imgW="114120" imgH="215640" progId="Equation.3">
                  <p:embed/>
                </p:oleObj>
              </mc:Choice>
              <mc:Fallback>
                <p:oleObj name="Формула" r:id="rId4" imgW="11412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Блок-схема: решение 7"/>
          <p:cNvSpPr/>
          <p:nvPr/>
        </p:nvSpPr>
        <p:spPr>
          <a:xfrm>
            <a:off x="2786063" y="4000500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-12,6</a:t>
            </a:r>
          </a:p>
        </p:txBody>
      </p:sp>
      <p:sp>
        <p:nvSpPr>
          <p:cNvPr id="9" name="Блок-схема: решение 8"/>
          <p:cNvSpPr/>
          <p:nvPr/>
        </p:nvSpPr>
        <p:spPr>
          <a:xfrm>
            <a:off x="214313" y="4714875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1,26</a:t>
            </a:r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5286375" y="4714875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14,6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71802" y="3143248"/>
            <a:ext cx="3143272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Подумай ещё!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4282" y="3143248"/>
            <a:ext cx="2714644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Верно!</a:t>
            </a:r>
          </a:p>
        </p:txBody>
      </p:sp>
      <p:sp>
        <p:nvSpPr>
          <p:cNvPr id="18" name="Управляющая кнопка: далее 17">
            <a:hlinkClick r:id="" action="ppaction://hlinkshowjump?jump=nextslide" highlightClick="1">
              <a:snd r:embed="rId3" name="click.wav"/>
            </a:hlinkClick>
          </p:cNvPr>
          <p:cNvSpPr/>
          <p:nvPr/>
        </p:nvSpPr>
        <p:spPr>
          <a:xfrm>
            <a:off x="4143375" y="5929313"/>
            <a:ext cx="1000125" cy="50006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6429388" y="3143248"/>
            <a:ext cx="2357454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Ошибочка!</a:t>
            </a:r>
          </a:p>
        </p:txBody>
      </p:sp>
      <p:graphicFrame>
        <p:nvGraphicFramePr>
          <p:cNvPr id="4099" name="Object 18"/>
          <p:cNvGraphicFramePr>
            <a:graphicFrameLocks noChangeAspect="1"/>
          </p:cNvGraphicFramePr>
          <p:nvPr/>
        </p:nvGraphicFramePr>
        <p:xfrm>
          <a:off x="1928813" y="1500188"/>
          <a:ext cx="1954212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Формула" r:id="rId6" imgW="647640" imgH="228600" progId="Equation.3">
                  <p:embed/>
                </p:oleObj>
              </mc:Choice>
              <mc:Fallback>
                <p:oleObj name="Формула" r:id="rId6" imgW="647640" imgH="228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1500188"/>
                        <a:ext cx="1954212" cy="690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" y="1000125"/>
            <a:ext cx="8229600" cy="1714500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Найдите произведение одночленов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1813" y="285750"/>
            <a:ext cx="3286125" cy="5238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Задание № 5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Формула" r:id="rId4" imgW="114120" imgH="215640" progId="Equation.3">
                  <p:embed/>
                </p:oleObj>
              </mc:Choice>
              <mc:Fallback>
                <p:oleObj name="Формула" r:id="rId4" imgW="11412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Блок-схема: решение 7"/>
          <p:cNvSpPr/>
          <p:nvPr/>
        </p:nvSpPr>
        <p:spPr>
          <a:xfrm>
            <a:off x="2786063" y="4000500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Блок-схема: решение 8"/>
          <p:cNvSpPr/>
          <p:nvPr/>
        </p:nvSpPr>
        <p:spPr>
          <a:xfrm>
            <a:off x="214313" y="4714875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5286375" y="4714875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071802" y="3143248"/>
            <a:ext cx="3143272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Подумай ещё!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4282" y="3143248"/>
            <a:ext cx="2714644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Верно!</a:t>
            </a:r>
          </a:p>
        </p:txBody>
      </p:sp>
      <p:sp>
        <p:nvSpPr>
          <p:cNvPr id="18" name="Управляющая кнопка: далее 17">
            <a:hlinkClick r:id="" action="ppaction://hlinkshowjump?jump=nextslide" highlightClick="1">
              <a:snd r:embed="rId3" name="click.wav"/>
            </a:hlinkClick>
          </p:cNvPr>
          <p:cNvSpPr/>
          <p:nvPr/>
        </p:nvSpPr>
        <p:spPr>
          <a:xfrm>
            <a:off x="4143375" y="5929313"/>
            <a:ext cx="1000125" cy="50006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6429388" y="3143248"/>
            <a:ext cx="2357454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Ошибочка!</a:t>
            </a:r>
          </a:p>
        </p:txBody>
      </p:sp>
      <p:graphicFrame>
        <p:nvGraphicFramePr>
          <p:cNvPr id="5123" name="Object 18"/>
          <p:cNvGraphicFramePr>
            <a:graphicFrameLocks noChangeAspect="1"/>
          </p:cNvGraphicFramePr>
          <p:nvPr/>
        </p:nvGraphicFramePr>
        <p:xfrm>
          <a:off x="1182688" y="1643063"/>
          <a:ext cx="17780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Формула" r:id="rId6" imgW="571320" imgH="228600" progId="Equation.3">
                  <p:embed/>
                </p:oleObj>
              </mc:Choice>
              <mc:Fallback>
                <p:oleObj name="Формула" r:id="rId6" imgW="571320" imgH="228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2688" y="1643063"/>
                        <a:ext cx="1778000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19"/>
          <p:cNvGraphicFramePr>
            <a:graphicFrameLocks noChangeAspect="1"/>
          </p:cNvGraphicFramePr>
          <p:nvPr/>
        </p:nvGraphicFramePr>
        <p:xfrm>
          <a:off x="3214688" y="1357313"/>
          <a:ext cx="2122487" cy="1265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Формула" r:id="rId8" imgW="660240" imgH="393480" progId="Equation.3">
                  <p:embed/>
                </p:oleObj>
              </mc:Choice>
              <mc:Fallback>
                <p:oleObj name="Формула" r:id="rId8" imgW="660240" imgH="3934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88" y="1357313"/>
                        <a:ext cx="2122487" cy="1265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20"/>
          <p:cNvGraphicFramePr>
            <a:graphicFrameLocks noChangeAspect="1"/>
          </p:cNvGraphicFramePr>
          <p:nvPr/>
        </p:nvGraphicFramePr>
        <p:xfrm>
          <a:off x="5643563" y="1571625"/>
          <a:ext cx="2143125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Формула" r:id="rId10" imgW="660240" imgH="228600" progId="Equation.3">
                  <p:embed/>
                </p:oleObj>
              </mc:Choice>
              <mc:Fallback>
                <p:oleObj name="Формула" r:id="rId10" imgW="660240" imgH="2286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63" y="1571625"/>
                        <a:ext cx="2143125" cy="74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1"/>
          <p:cNvGraphicFramePr>
            <a:graphicFrameLocks noChangeAspect="1"/>
          </p:cNvGraphicFramePr>
          <p:nvPr/>
        </p:nvGraphicFramePr>
        <p:xfrm>
          <a:off x="3643313" y="4286250"/>
          <a:ext cx="1866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Формула" r:id="rId12" imgW="622080" imgH="228600" progId="Equation.3">
                  <p:embed/>
                </p:oleObj>
              </mc:Choice>
              <mc:Fallback>
                <p:oleObj name="Формула" r:id="rId12" imgW="622080" imgH="2286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13" y="4286250"/>
                        <a:ext cx="18669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2"/>
          <p:cNvGraphicFramePr>
            <a:graphicFrameLocks noChangeAspect="1"/>
          </p:cNvGraphicFramePr>
          <p:nvPr/>
        </p:nvGraphicFramePr>
        <p:xfrm>
          <a:off x="857250" y="5000625"/>
          <a:ext cx="1862138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Формула" r:id="rId14" imgW="647640" imgH="228600" progId="Equation.3">
                  <p:embed/>
                </p:oleObj>
              </mc:Choice>
              <mc:Fallback>
                <p:oleObj name="Формула" r:id="rId14" imgW="647640" imgH="2286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5000625"/>
                        <a:ext cx="1862138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3"/>
          <p:cNvGraphicFramePr>
            <a:graphicFrameLocks noChangeAspect="1"/>
          </p:cNvGraphicFramePr>
          <p:nvPr/>
        </p:nvGraphicFramePr>
        <p:xfrm>
          <a:off x="6072188" y="5000625"/>
          <a:ext cx="1876425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Формула" r:id="rId16" imgW="609480" imgH="228600" progId="Equation.3">
                  <p:embed/>
                </p:oleObj>
              </mc:Choice>
              <mc:Fallback>
                <p:oleObj name="Формула" r:id="rId16" imgW="609480" imgH="2286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188" y="5000625"/>
                        <a:ext cx="1876425" cy="703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" y="1000125"/>
            <a:ext cx="8229600" cy="1714500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Выполните возведение одночлена в седьмую степень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1813" y="285750"/>
            <a:ext cx="3286125" cy="5238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Задание № 6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Формула" r:id="rId4" imgW="114120" imgH="215640" progId="Equation.3">
                  <p:embed/>
                </p:oleObj>
              </mc:Choice>
              <mc:Fallback>
                <p:oleObj name="Формула" r:id="rId4" imgW="11412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Блок-схема: решение 7"/>
          <p:cNvSpPr/>
          <p:nvPr/>
        </p:nvSpPr>
        <p:spPr>
          <a:xfrm>
            <a:off x="2786063" y="4000500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Блок-схема: решение 8"/>
          <p:cNvSpPr/>
          <p:nvPr/>
        </p:nvSpPr>
        <p:spPr>
          <a:xfrm>
            <a:off x="214313" y="4714875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5286375" y="4714875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071802" y="3143248"/>
            <a:ext cx="3143272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Подумай ещё!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4282" y="3143248"/>
            <a:ext cx="2714644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Верно!</a:t>
            </a:r>
          </a:p>
        </p:txBody>
      </p:sp>
      <p:sp>
        <p:nvSpPr>
          <p:cNvPr id="18" name="Управляющая кнопка: далее 17">
            <a:hlinkClick r:id="" action="ppaction://hlinkshowjump?jump=nextslide" highlightClick="1">
              <a:snd r:embed="rId3" name="click.wav"/>
            </a:hlinkClick>
          </p:cNvPr>
          <p:cNvSpPr/>
          <p:nvPr/>
        </p:nvSpPr>
        <p:spPr>
          <a:xfrm>
            <a:off x="4143375" y="5929313"/>
            <a:ext cx="1000125" cy="50006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6429388" y="3143248"/>
            <a:ext cx="2357454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Ошибочка!</a:t>
            </a:r>
          </a:p>
        </p:txBody>
      </p:sp>
      <p:graphicFrame>
        <p:nvGraphicFramePr>
          <p:cNvPr id="6147" name="Object 18"/>
          <p:cNvGraphicFramePr>
            <a:graphicFrameLocks noChangeAspect="1"/>
          </p:cNvGraphicFramePr>
          <p:nvPr/>
        </p:nvGraphicFramePr>
        <p:xfrm>
          <a:off x="3571875" y="2000250"/>
          <a:ext cx="2214563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Формула" r:id="rId6" imgW="634680" imgH="228600" progId="Equation.3">
                  <p:embed/>
                </p:oleObj>
              </mc:Choice>
              <mc:Fallback>
                <p:oleObj name="Формула" r:id="rId6" imgW="634680" imgH="228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75" y="2000250"/>
                        <a:ext cx="2214563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9"/>
          <p:cNvGraphicFramePr>
            <a:graphicFrameLocks noChangeAspect="1"/>
          </p:cNvGraphicFramePr>
          <p:nvPr/>
        </p:nvGraphicFramePr>
        <p:xfrm>
          <a:off x="714375" y="5000625"/>
          <a:ext cx="2187575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Формула" r:id="rId8" imgW="660240" imgH="203040" progId="Equation.3">
                  <p:embed/>
                </p:oleObj>
              </mc:Choice>
              <mc:Fallback>
                <p:oleObj name="Формула" r:id="rId8" imgW="660240" imgH="2030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5000625"/>
                        <a:ext cx="2187575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Формула" r:id="rId10" imgW="114120" imgH="215640" progId="Equation.3">
                  <p:embed/>
                </p:oleObj>
              </mc:Choice>
              <mc:Fallback>
                <p:oleObj name="Формула" r:id="rId10" imgW="114120" imgH="2156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5" name="Object 21"/>
          <p:cNvGraphicFramePr>
            <a:graphicFrameLocks noChangeAspect="1"/>
          </p:cNvGraphicFramePr>
          <p:nvPr/>
        </p:nvGraphicFramePr>
        <p:xfrm>
          <a:off x="3546475" y="4286250"/>
          <a:ext cx="1808163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Формула" r:id="rId11" imgW="545760" imgH="203040" progId="Equation.3">
                  <p:embed/>
                </p:oleObj>
              </mc:Choice>
              <mc:Fallback>
                <p:oleObj name="Формула" r:id="rId11" imgW="545760" imgH="2030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6475" y="4286250"/>
                        <a:ext cx="1808163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6" name="Object 22"/>
          <p:cNvGraphicFramePr>
            <a:graphicFrameLocks noChangeAspect="1"/>
          </p:cNvGraphicFramePr>
          <p:nvPr/>
        </p:nvGraphicFramePr>
        <p:xfrm>
          <a:off x="6013450" y="5072063"/>
          <a:ext cx="20193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Формула" r:id="rId13" imgW="609480" imgH="203040" progId="Equation.3">
                  <p:embed/>
                </p:oleObj>
              </mc:Choice>
              <mc:Fallback>
                <p:oleObj name="Формула" r:id="rId13" imgW="609480" imgH="2030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3450" y="5072063"/>
                        <a:ext cx="20193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65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6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" y="1000125"/>
            <a:ext cx="8229600" cy="1714500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Найдите частное одночленов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1813" y="285750"/>
            <a:ext cx="3286125" cy="5238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</a:rPr>
              <a:t>Задание № 7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Формула" r:id="rId4" imgW="114120" imgH="215640" progId="Equation.3">
                  <p:embed/>
                </p:oleObj>
              </mc:Choice>
              <mc:Fallback>
                <p:oleObj name="Формула" r:id="rId4" imgW="11412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Блок-схема: решение 7"/>
          <p:cNvSpPr/>
          <p:nvPr/>
        </p:nvSpPr>
        <p:spPr>
          <a:xfrm>
            <a:off x="2786063" y="4000500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Блок-схема: решение 8"/>
          <p:cNvSpPr/>
          <p:nvPr/>
        </p:nvSpPr>
        <p:spPr>
          <a:xfrm>
            <a:off x="214313" y="4714875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5286375" y="4714875"/>
            <a:ext cx="3429000" cy="1285875"/>
          </a:xfrm>
          <a:prstGeom prst="flowChartDecis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071802" y="3143248"/>
            <a:ext cx="3143272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Подумай ещё!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4282" y="3143248"/>
            <a:ext cx="2714644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Верно!</a:t>
            </a:r>
          </a:p>
        </p:txBody>
      </p:sp>
      <p:sp>
        <p:nvSpPr>
          <p:cNvPr id="18" name="Управляющая кнопка: далее 17">
            <a:hlinkClick r:id="" action="ppaction://hlinkshowjump?jump=nextslide" highlightClick="1">
              <a:snd r:embed="rId3" name="click.wav"/>
            </a:hlinkClick>
          </p:cNvPr>
          <p:cNvSpPr/>
          <p:nvPr/>
        </p:nvSpPr>
        <p:spPr>
          <a:xfrm>
            <a:off x="4143375" y="5929313"/>
            <a:ext cx="1000125" cy="50006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6429388" y="3143248"/>
            <a:ext cx="2357454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/>
              <a:t>Ошибочка!</a:t>
            </a:r>
          </a:p>
        </p:txBody>
      </p:sp>
      <p:graphicFrame>
        <p:nvGraphicFramePr>
          <p:cNvPr id="7171" name="Object 1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Формула" r:id="rId6" imgW="114120" imgH="215640" progId="Equation.3">
                  <p:embed/>
                </p:oleObj>
              </mc:Choice>
              <mc:Fallback>
                <p:oleObj name="Формула" r:id="rId6" imgW="114120" imgH="2156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20"/>
          <p:cNvGraphicFramePr>
            <a:graphicFrameLocks noChangeAspect="1"/>
          </p:cNvGraphicFramePr>
          <p:nvPr/>
        </p:nvGraphicFramePr>
        <p:xfrm>
          <a:off x="2500313" y="1714500"/>
          <a:ext cx="2187575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Формула" r:id="rId7" imgW="660240" imgH="215640" progId="Equation.3">
                  <p:embed/>
                </p:oleObj>
              </mc:Choice>
              <mc:Fallback>
                <p:oleObj name="Формула" r:id="rId7" imgW="660240" imgH="2156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1714500"/>
                        <a:ext cx="2187575" cy="71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21"/>
          <p:cNvGraphicFramePr>
            <a:graphicFrameLocks noChangeAspect="1"/>
          </p:cNvGraphicFramePr>
          <p:nvPr/>
        </p:nvGraphicFramePr>
        <p:xfrm>
          <a:off x="5273675" y="1714500"/>
          <a:ext cx="163988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Формула" r:id="rId9" imgW="495000" imgH="203040" progId="Equation.3">
                  <p:embed/>
                </p:oleObj>
              </mc:Choice>
              <mc:Fallback>
                <p:oleObj name="Формула" r:id="rId9" imgW="495000" imgH="2030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3675" y="1714500"/>
                        <a:ext cx="1639888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0" name="Object 22"/>
          <p:cNvGraphicFramePr>
            <a:graphicFrameLocks noChangeAspect="1"/>
          </p:cNvGraphicFramePr>
          <p:nvPr/>
        </p:nvGraphicFramePr>
        <p:xfrm>
          <a:off x="860425" y="5000625"/>
          <a:ext cx="189388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Формула" r:id="rId11" imgW="571320" imgH="203040" progId="Equation.3">
                  <p:embed/>
                </p:oleObj>
              </mc:Choice>
              <mc:Fallback>
                <p:oleObj name="Формула" r:id="rId11" imgW="571320" imgH="2030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5000625"/>
                        <a:ext cx="1893888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1" name="Object 23"/>
          <p:cNvGraphicFramePr>
            <a:graphicFrameLocks noChangeAspect="1"/>
          </p:cNvGraphicFramePr>
          <p:nvPr/>
        </p:nvGraphicFramePr>
        <p:xfrm>
          <a:off x="6207125" y="5072063"/>
          <a:ext cx="2060575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Формула" r:id="rId13" imgW="622080" imgH="203040" progId="Equation.3">
                  <p:embed/>
                </p:oleObj>
              </mc:Choice>
              <mc:Fallback>
                <p:oleObj name="Формула" r:id="rId13" imgW="622080" imgH="2030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25" y="5072063"/>
                        <a:ext cx="2060575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4" name="Object 26"/>
          <p:cNvGraphicFramePr>
            <a:graphicFrameLocks noChangeAspect="1"/>
          </p:cNvGraphicFramePr>
          <p:nvPr/>
        </p:nvGraphicFramePr>
        <p:xfrm>
          <a:off x="3689350" y="4286250"/>
          <a:ext cx="168275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Формула" r:id="rId15" imgW="507960" imgH="203040" progId="Equation.3">
                  <p:embed/>
                </p:oleObj>
              </mc:Choice>
              <mc:Fallback>
                <p:oleObj name="Формула" r:id="rId15" imgW="507960" imgH="20304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9350" y="4286250"/>
                        <a:ext cx="168275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91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94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7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90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229</Words>
  <Application>Microsoft Office PowerPoint</Application>
  <PresentationFormat>Экран (4:3)</PresentationFormat>
  <Paragraphs>74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Формула</vt:lpstr>
      <vt:lpstr>Презентация PowerPoint</vt:lpstr>
      <vt:lpstr>Внимание!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LEHA</dc:creator>
  <cp:lastModifiedBy>2-9</cp:lastModifiedBy>
  <cp:revision>28</cp:revision>
  <dcterms:created xsi:type="dcterms:W3CDTF">2011-06-15T05:35:19Z</dcterms:created>
  <dcterms:modified xsi:type="dcterms:W3CDTF">2019-04-01T08:25:46Z</dcterms:modified>
</cp:coreProperties>
</file>