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embeddings/oleObject14.bin" ContentType="application/vnd.openxmlformats-officedocument.oleObject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embeddings/oleObject15.bin" ContentType="application/vnd.openxmlformats-officedocument.oleObject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embeddings/oleObject18.bin" ContentType="application/vnd.openxmlformats-officedocument.oleObject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activeX/activeX51.xml" ContentType="application/vnd.ms-office.activeX+xml"/>
  <Override PartName="/ppt/activeX/activeX5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07.wmf"/><Relationship Id="rId7" Type="http://schemas.openxmlformats.org/officeDocument/2006/relationships/image" Target="../media/image110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09.wmf"/><Relationship Id="rId11" Type="http://schemas.openxmlformats.org/officeDocument/2006/relationships/image" Target="../media/image114.wmf"/><Relationship Id="rId5" Type="http://schemas.openxmlformats.org/officeDocument/2006/relationships/image" Target="../media/image68.wmf"/><Relationship Id="rId10" Type="http://schemas.openxmlformats.org/officeDocument/2006/relationships/image" Target="../media/image113.wmf"/><Relationship Id="rId4" Type="http://schemas.openxmlformats.org/officeDocument/2006/relationships/image" Target="../media/image108.wmf"/><Relationship Id="rId9" Type="http://schemas.openxmlformats.org/officeDocument/2006/relationships/image" Target="../media/image11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5.wmf"/><Relationship Id="rId7" Type="http://schemas.openxmlformats.org/officeDocument/2006/relationships/image" Target="../media/image36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0.wmf"/><Relationship Id="rId4" Type="http://schemas.openxmlformats.org/officeDocument/2006/relationships/image" Target="../media/image8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0.wmf"/><Relationship Id="rId5" Type="http://schemas.openxmlformats.org/officeDocument/2006/relationships/image" Target="../media/image84.wmf"/><Relationship Id="rId4" Type="http://schemas.openxmlformats.org/officeDocument/2006/relationships/image" Target="../media/image9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1FD4B-0775-41E5-9758-6CD0417D4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9F0C9-9986-4215-8E27-594B3ACB2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70D0-029D-45A8-97CC-1D776B096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DFA3-9822-4513-B062-54AB792FF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9ABA3-4D36-44D0-9501-CCF48E124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2E9D9-FE68-4EEE-9DBF-2793A0BA8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DBCA-5671-4B42-BBEC-33FBA6DCA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6B3A-DFB6-4EDF-A145-A5E733415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2EF97-EDF1-4431-82F4-190F0642F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27391-C1F4-4151-90E9-C78408710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Прямоуг.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77263-7EF1-466D-B414-369AECE2C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CCE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Прямоуг.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Прямоуг.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Прямоуг.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Прямоуг.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DED05D3-3AEA-4E42-87BC-86B375543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03.wmf"/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02.wmf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9.vml"/><Relationship Id="rId6" Type="http://schemas.openxmlformats.org/officeDocument/2006/relationships/control" Target="../activeX/activeX45.xml"/><Relationship Id="rId11" Type="http://schemas.openxmlformats.org/officeDocument/2006/relationships/image" Target="../media/image101.wmf"/><Relationship Id="rId5" Type="http://schemas.openxmlformats.org/officeDocument/2006/relationships/control" Target="../activeX/activeX44.xml"/><Relationship Id="rId15" Type="http://schemas.openxmlformats.org/officeDocument/2006/relationships/image" Target="../media/image91.wmf"/><Relationship Id="rId10" Type="http://schemas.openxmlformats.org/officeDocument/2006/relationships/image" Target="../media/image51.wmf"/><Relationship Id="rId4" Type="http://schemas.openxmlformats.org/officeDocument/2006/relationships/control" Target="../activeX/activeX43.xml"/><Relationship Id="rId9" Type="http://schemas.openxmlformats.org/officeDocument/2006/relationships/image" Target="../media/image100.wmf"/><Relationship Id="rId14" Type="http://schemas.openxmlformats.org/officeDocument/2006/relationships/image" Target="../media/image10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11.wmf"/><Relationship Id="rId18" Type="http://schemas.openxmlformats.org/officeDocument/2006/relationships/image" Target="../media/image113.wmf"/><Relationship Id="rId3" Type="http://schemas.openxmlformats.org/officeDocument/2006/relationships/control" Target="../activeX/activeX47.xml"/><Relationship Id="rId21" Type="http://schemas.openxmlformats.org/officeDocument/2006/relationships/image" Target="../media/image115.wmf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3.bin"/><Relationship Id="rId25" Type="http://schemas.openxmlformats.org/officeDocument/2006/relationships/image" Target="../media/image73.wmf"/><Relationship Id="rId2" Type="http://schemas.openxmlformats.org/officeDocument/2006/relationships/control" Target="../activeX/activeX46.xml"/><Relationship Id="rId16" Type="http://schemas.openxmlformats.org/officeDocument/2006/relationships/image" Target="../media/image2.wmf"/><Relationship Id="rId20" Type="http://schemas.openxmlformats.org/officeDocument/2006/relationships/image" Target="../media/image114.wmf"/><Relationship Id="rId1" Type="http://schemas.openxmlformats.org/officeDocument/2006/relationships/vmlDrawing" Target="../drawings/vmlDrawing10.vml"/><Relationship Id="rId6" Type="http://schemas.openxmlformats.org/officeDocument/2006/relationships/control" Target="../activeX/activeX50.xml"/><Relationship Id="rId11" Type="http://schemas.openxmlformats.org/officeDocument/2006/relationships/image" Target="../media/image110.wmf"/><Relationship Id="rId24" Type="http://schemas.openxmlformats.org/officeDocument/2006/relationships/image" Target="../media/image118.wmf"/><Relationship Id="rId5" Type="http://schemas.openxmlformats.org/officeDocument/2006/relationships/control" Target="../activeX/activeX49.xml"/><Relationship Id="rId15" Type="http://schemas.openxmlformats.org/officeDocument/2006/relationships/image" Target="../media/image112.wmf"/><Relationship Id="rId23" Type="http://schemas.openxmlformats.org/officeDocument/2006/relationships/image" Target="../media/image117.wmf"/><Relationship Id="rId10" Type="http://schemas.openxmlformats.org/officeDocument/2006/relationships/oleObject" Target="../embeddings/oleObject20.bin"/><Relationship Id="rId19" Type="http://schemas.openxmlformats.org/officeDocument/2006/relationships/oleObject" Target="../embeddings/oleObject24.bin"/><Relationship Id="rId4" Type="http://schemas.openxmlformats.org/officeDocument/2006/relationships/control" Target="../activeX/activeX48.xml"/><Relationship Id="rId9" Type="http://schemas.openxmlformats.org/officeDocument/2006/relationships/image" Target="../media/image109.wmf"/><Relationship Id="rId14" Type="http://schemas.openxmlformats.org/officeDocument/2006/relationships/oleObject" Target="../embeddings/oleObject22.bin"/><Relationship Id="rId22" Type="http://schemas.openxmlformats.org/officeDocument/2006/relationships/image" Target="../media/image1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control" Target="../activeX/activeX52.xml"/><Relationship Id="rId7" Type="http://schemas.openxmlformats.org/officeDocument/2006/relationships/image" Target="../media/image121.wmf"/><Relationship Id="rId2" Type="http://schemas.openxmlformats.org/officeDocument/2006/relationships/control" Target="../activeX/activeX5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image" Target="../media/image1.wmf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6.bin"/><Relationship Id="rId3" Type="http://schemas.openxmlformats.org/officeDocument/2006/relationships/control" Target="../activeX/activeX2.xml"/><Relationship Id="rId21" Type="http://schemas.openxmlformats.org/officeDocument/2006/relationships/image" Target="../media/image14.wmf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12.wmf"/><Relationship Id="rId25" Type="http://schemas.openxmlformats.org/officeDocument/2006/relationships/image" Target="../media/image18.wmf"/><Relationship Id="rId2" Type="http://schemas.openxmlformats.org/officeDocument/2006/relationships/control" Target="../activeX/activeX1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image" Target="../media/image9.wmf"/><Relationship Id="rId24" Type="http://schemas.openxmlformats.org/officeDocument/2006/relationships/image" Target="../media/image17.wmf"/><Relationship Id="rId5" Type="http://schemas.openxmlformats.org/officeDocument/2006/relationships/control" Target="../activeX/activeX4.xml"/><Relationship Id="rId15" Type="http://schemas.openxmlformats.org/officeDocument/2006/relationships/image" Target="../media/image11.wmf"/><Relationship Id="rId23" Type="http://schemas.openxmlformats.org/officeDocument/2006/relationships/image" Target="../media/image16.wmf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13.wmf"/><Relationship Id="rId4" Type="http://schemas.openxmlformats.org/officeDocument/2006/relationships/control" Target="../activeX/activeX3.xml"/><Relationship Id="rId9" Type="http://schemas.openxmlformats.org/officeDocument/2006/relationships/image" Target="../media/image8.wmf"/><Relationship Id="rId14" Type="http://schemas.openxmlformats.org/officeDocument/2006/relationships/oleObject" Target="../embeddings/oleObject4.bin"/><Relationship Id="rId22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6.wmf"/><Relationship Id="rId3" Type="http://schemas.openxmlformats.org/officeDocument/2006/relationships/control" Target="../activeX/activeX7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17" Type="http://schemas.openxmlformats.org/officeDocument/2006/relationships/image" Target="../media/image30.wmf"/><Relationship Id="rId2" Type="http://schemas.openxmlformats.org/officeDocument/2006/relationships/control" Target="../activeX/activeX6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0.xml"/><Relationship Id="rId11" Type="http://schemas.openxmlformats.org/officeDocument/2006/relationships/image" Target="../media/image25.wmf"/><Relationship Id="rId5" Type="http://schemas.openxmlformats.org/officeDocument/2006/relationships/control" Target="../activeX/activeX9.xml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8.bin"/><Relationship Id="rId4" Type="http://schemas.openxmlformats.org/officeDocument/2006/relationships/control" Target="../activeX/activeX8.xml"/><Relationship Id="rId9" Type="http://schemas.openxmlformats.org/officeDocument/2006/relationships/image" Target="../media/image24.wmf"/><Relationship Id="rId14" Type="http://schemas.openxmlformats.org/officeDocument/2006/relationships/image" Target="../media/image2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37.wmf"/><Relationship Id="rId18" Type="http://schemas.openxmlformats.org/officeDocument/2006/relationships/image" Target="../media/image40.wmf"/><Relationship Id="rId3" Type="http://schemas.openxmlformats.org/officeDocument/2006/relationships/control" Target="../activeX/activeX12.xml"/><Relationship Id="rId21" Type="http://schemas.openxmlformats.org/officeDocument/2006/relationships/image" Target="../media/image16.wmf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39.wmf"/><Relationship Id="rId2" Type="http://schemas.openxmlformats.org/officeDocument/2006/relationships/control" Target="../activeX/activeX11.xml"/><Relationship Id="rId16" Type="http://schemas.openxmlformats.org/officeDocument/2006/relationships/oleObject" Target="../embeddings/oleObject13.bin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11" Type="http://schemas.openxmlformats.org/officeDocument/2006/relationships/image" Target="../media/image36.wmf"/><Relationship Id="rId5" Type="http://schemas.openxmlformats.org/officeDocument/2006/relationships/control" Target="../activeX/activeX14.xml"/><Relationship Id="rId15" Type="http://schemas.openxmlformats.org/officeDocument/2006/relationships/image" Target="../media/image38.wmf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41.wmf"/><Relationship Id="rId4" Type="http://schemas.openxmlformats.org/officeDocument/2006/relationships/control" Target="../activeX/activeX13.xml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12.bin"/><Relationship Id="rId22" Type="http://schemas.openxmlformats.org/officeDocument/2006/relationships/image" Target="../media/image4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54.wmf"/><Relationship Id="rId3" Type="http://schemas.openxmlformats.org/officeDocument/2006/relationships/control" Target="../activeX/activeX17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3.wmf"/><Relationship Id="rId2" Type="http://schemas.openxmlformats.org/officeDocument/2006/relationships/control" Target="../activeX/activeX16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0.xml"/><Relationship Id="rId11" Type="http://schemas.openxmlformats.org/officeDocument/2006/relationships/image" Target="../media/image52.wmf"/><Relationship Id="rId5" Type="http://schemas.openxmlformats.org/officeDocument/2006/relationships/control" Target="../activeX/activeX19.xml"/><Relationship Id="rId15" Type="http://schemas.openxmlformats.org/officeDocument/2006/relationships/image" Target="../media/image56.wmf"/><Relationship Id="rId10" Type="http://schemas.openxmlformats.org/officeDocument/2006/relationships/image" Target="../media/image51.wmf"/><Relationship Id="rId4" Type="http://schemas.openxmlformats.org/officeDocument/2006/relationships/control" Target="../activeX/activeX18.xml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65.wmf"/><Relationship Id="rId3" Type="http://schemas.openxmlformats.org/officeDocument/2006/relationships/control" Target="../activeX/activeX22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64.wmf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5.xml"/><Relationship Id="rId11" Type="http://schemas.openxmlformats.org/officeDocument/2006/relationships/image" Target="../media/image63.wmf"/><Relationship Id="rId5" Type="http://schemas.openxmlformats.org/officeDocument/2006/relationships/control" Target="../activeX/activeX24.xml"/><Relationship Id="rId15" Type="http://schemas.openxmlformats.org/officeDocument/2006/relationships/image" Target="../media/image67.wmf"/><Relationship Id="rId10" Type="http://schemas.openxmlformats.org/officeDocument/2006/relationships/image" Target="../media/image1.wmf"/><Relationship Id="rId4" Type="http://schemas.openxmlformats.org/officeDocument/2006/relationships/control" Target="../activeX/activeX23.xml"/><Relationship Id="rId9" Type="http://schemas.openxmlformats.org/officeDocument/2006/relationships/image" Target="../media/image62.wmf"/><Relationship Id="rId14" Type="http://schemas.openxmlformats.org/officeDocument/2006/relationships/image" Target="../media/image6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77.wmf"/><Relationship Id="rId3" Type="http://schemas.openxmlformats.org/officeDocument/2006/relationships/control" Target="../activeX/activeX27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76.wmf"/><Relationship Id="rId2" Type="http://schemas.openxmlformats.org/officeDocument/2006/relationships/control" Target="../activeX/activeX26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0.xml"/><Relationship Id="rId11" Type="http://schemas.openxmlformats.org/officeDocument/2006/relationships/image" Target="../media/image75.wmf"/><Relationship Id="rId5" Type="http://schemas.openxmlformats.org/officeDocument/2006/relationships/control" Target="../activeX/activeX29.xml"/><Relationship Id="rId10" Type="http://schemas.openxmlformats.org/officeDocument/2006/relationships/image" Target="../media/image74.wmf"/><Relationship Id="rId4" Type="http://schemas.openxmlformats.org/officeDocument/2006/relationships/control" Target="../activeX/activeX28.xml"/><Relationship Id="rId9" Type="http://schemas.openxmlformats.org/officeDocument/2006/relationships/image" Target="../media/image7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control" Target="../activeX/activeX32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83.wmf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35.xml"/><Relationship Id="rId11" Type="http://schemas.openxmlformats.org/officeDocument/2006/relationships/image" Target="../media/image82.wmf"/><Relationship Id="rId5" Type="http://schemas.openxmlformats.org/officeDocument/2006/relationships/control" Target="../activeX/activeX34.xml"/><Relationship Id="rId10" Type="http://schemas.openxmlformats.org/officeDocument/2006/relationships/image" Target="../media/image81.wmf"/><Relationship Id="rId4" Type="http://schemas.openxmlformats.org/officeDocument/2006/relationships/control" Target="../activeX/activeX33.xml"/><Relationship Id="rId9" Type="http://schemas.openxmlformats.org/officeDocument/2006/relationships/image" Target="../media/image7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91.wmf"/><Relationship Id="rId3" Type="http://schemas.openxmlformats.org/officeDocument/2006/relationships/control" Target="../activeX/activeX37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17" Type="http://schemas.openxmlformats.org/officeDocument/2006/relationships/image" Target="../media/image95.wmf"/><Relationship Id="rId2" Type="http://schemas.openxmlformats.org/officeDocument/2006/relationships/control" Target="../activeX/activeX36.xml"/><Relationship Id="rId16" Type="http://schemas.openxmlformats.org/officeDocument/2006/relationships/image" Target="../media/image94.wmf"/><Relationship Id="rId1" Type="http://schemas.openxmlformats.org/officeDocument/2006/relationships/vmlDrawing" Target="../drawings/vmlDrawing8.vml"/><Relationship Id="rId6" Type="http://schemas.openxmlformats.org/officeDocument/2006/relationships/control" Target="../activeX/activeX40.xml"/><Relationship Id="rId11" Type="http://schemas.openxmlformats.org/officeDocument/2006/relationships/image" Target="../media/image90.wmf"/><Relationship Id="rId5" Type="http://schemas.openxmlformats.org/officeDocument/2006/relationships/control" Target="../activeX/activeX39.xml"/><Relationship Id="rId15" Type="http://schemas.openxmlformats.org/officeDocument/2006/relationships/image" Target="../media/image93.wmf"/><Relationship Id="rId10" Type="http://schemas.openxmlformats.org/officeDocument/2006/relationships/oleObject" Target="../embeddings/oleObject17.bin"/><Relationship Id="rId4" Type="http://schemas.openxmlformats.org/officeDocument/2006/relationships/control" Target="../activeX/activeX38.xml"/><Relationship Id="rId9" Type="http://schemas.openxmlformats.org/officeDocument/2006/relationships/image" Target="../media/image89.wmf"/><Relationship Id="rId14" Type="http://schemas.openxmlformats.org/officeDocument/2006/relationships/image" Target="../media/image9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Автофигура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6237288"/>
            <a:ext cx="1225550" cy="360362"/>
          </a:xfrm>
          <a:prstGeom prst="actionButtonForwardNex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9000">
                <a:srgbClr val="CC99FF"/>
              </a:gs>
              <a:gs pos="64000">
                <a:srgbClr val="9966FF"/>
              </a:gs>
              <a:gs pos="82001">
                <a:srgbClr val="99CCFF"/>
              </a:gs>
              <a:gs pos="100000">
                <a:srgbClr val="CCCC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Прямоуг. 5"/>
          <p:cNvSpPr>
            <a:spLocks noChangeArrowheads="1"/>
          </p:cNvSpPr>
          <p:nvPr/>
        </p:nvSpPr>
        <p:spPr bwMode="auto">
          <a:xfrm>
            <a:off x="684213" y="11255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chemeClr val="accent2"/>
                </a:solidFill>
              </a:rPr>
              <a:t>Выражения с переменными.</a:t>
            </a:r>
          </a:p>
        </p:txBody>
      </p:sp>
      <p:sp>
        <p:nvSpPr>
          <p:cNvPr id="13316" name="Поле 6"/>
          <p:cNvSpPr txBox="1">
            <a:spLocks noChangeArrowheads="1"/>
          </p:cNvSpPr>
          <p:nvPr/>
        </p:nvSpPr>
        <p:spPr bwMode="auto">
          <a:xfrm>
            <a:off x="3924300" y="692150"/>
            <a:ext cx="1211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/>
              <a:t>Тест.</a:t>
            </a:r>
          </a:p>
        </p:txBody>
      </p:sp>
      <p:pic>
        <p:nvPicPr>
          <p:cNvPr id="13318" name="Рисунок 8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547813" y="2492375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9" descr="CRCTR1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060575"/>
            <a:ext cx="3113088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Прямоуг. 10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716338"/>
            <a:ext cx="6400800" cy="719137"/>
          </a:xfrm>
          <a:noFill/>
        </p:spPr>
        <p:txBody>
          <a:bodyPr/>
          <a:lstStyle/>
          <a:p>
            <a:pPr eaLnBrk="1" hangingPunct="1"/>
            <a:r>
              <a:rPr lang="ru-RU" b="1" i="1" smtClean="0"/>
              <a:t>7 класс.</a:t>
            </a:r>
          </a:p>
        </p:txBody>
      </p:sp>
      <p:sp>
        <p:nvSpPr>
          <p:cNvPr id="13321" name="Поле 12"/>
          <p:cNvSpPr txBox="1">
            <a:spLocks noChangeArrowheads="1"/>
          </p:cNvSpPr>
          <p:nvPr/>
        </p:nvSpPr>
        <p:spPr bwMode="auto">
          <a:xfrm>
            <a:off x="3135813" y="5661025"/>
            <a:ext cx="1847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ru-RU" sz="2800" b="1" i="1" dirty="0"/>
          </a:p>
        </p:txBody>
      </p:sp>
    </p:spTree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9</a:t>
            </a:r>
          </a:p>
        </p:txBody>
      </p:sp>
      <p:sp>
        <p:nvSpPr>
          <p:cNvPr id="9224" name="Поле 13"/>
          <p:cNvSpPr txBox="1">
            <a:spLocks noChangeArrowheads="1"/>
          </p:cNvSpPr>
          <p:nvPr/>
        </p:nvSpPr>
        <p:spPr bwMode="auto">
          <a:xfrm>
            <a:off x="542925" y="836613"/>
            <a:ext cx="8185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Найдите  число,  которое  на  60%  меньше  корня</a:t>
            </a:r>
          </a:p>
          <a:p>
            <a:pPr algn="ctr"/>
            <a:r>
              <a:rPr lang="ru-RU" sz="2800" b="1" i="1"/>
              <a:t>уравнения</a:t>
            </a:r>
          </a:p>
        </p:txBody>
      </p:sp>
      <p:sp>
        <p:nvSpPr>
          <p:cNvPr id="9225" name="Поле 14"/>
          <p:cNvSpPr txBox="1">
            <a:spLocks noChangeArrowheads="1"/>
          </p:cNvSpPr>
          <p:nvPr/>
        </p:nvSpPr>
        <p:spPr bwMode="auto">
          <a:xfrm>
            <a:off x="1476375" y="3213100"/>
            <a:ext cx="895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11,2</a:t>
            </a:r>
          </a:p>
        </p:txBody>
      </p:sp>
      <p:sp>
        <p:nvSpPr>
          <p:cNvPr id="9226" name="Поле 15"/>
          <p:cNvSpPr txBox="1">
            <a:spLocks noChangeArrowheads="1"/>
          </p:cNvSpPr>
          <p:nvPr/>
        </p:nvSpPr>
        <p:spPr bwMode="auto">
          <a:xfrm>
            <a:off x="1476375" y="4221163"/>
            <a:ext cx="89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10,5</a:t>
            </a:r>
          </a:p>
        </p:txBody>
      </p:sp>
      <p:sp>
        <p:nvSpPr>
          <p:cNvPr id="9227" name="Поле 16"/>
          <p:cNvSpPr txBox="1">
            <a:spLocks noChangeArrowheads="1"/>
          </p:cNvSpPr>
          <p:nvPr/>
        </p:nvSpPr>
        <p:spPr bwMode="auto">
          <a:xfrm>
            <a:off x="1476375" y="5300663"/>
            <a:ext cx="89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10,8</a:t>
            </a:r>
          </a:p>
        </p:txBody>
      </p:sp>
      <p:sp>
        <p:nvSpPr>
          <p:cNvPr id="9228" name="Поле 17"/>
          <p:cNvSpPr txBox="1">
            <a:spLocks noChangeArrowheads="1"/>
          </p:cNvSpPr>
          <p:nvPr/>
        </p:nvSpPr>
        <p:spPr bwMode="auto">
          <a:xfrm>
            <a:off x="1547813" y="2205038"/>
            <a:ext cx="89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11,5</a:t>
            </a:r>
          </a:p>
        </p:txBody>
      </p:sp>
      <p:grpSp>
        <p:nvGrpSpPr>
          <p:cNvPr id="9229" name="Группа 18"/>
          <p:cNvGrpSpPr>
            <a:grpSpLocks/>
          </p:cNvGrpSpPr>
          <p:nvPr/>
        </p:nvGrpSpPr>
        <p:grpSpPr bwMode="auto">
          <a:xfrm>
            <a:off x="6156325" y="1412875"/>
            <a:ext cx="2160588" cy="1119188"/>
            <a:chOff x="3878" y="890"/>
            <a:chExt cx="1361" cy="705"/>
          </a:xfrm>
        </p:grpSpPr>
        <p:sp>
          <p:nvSpPr>
            <p:cNvPr id="13331" name="Прямоуг. 19"/>
            <p:cNvSpPr>
              <a:spLocks noChangeArrowheads="1"/>
            </p:cNvSpPr>
            <p:nvPr/>
          </p:nvSpPr>
          <p:spPr bwMode="auto">
            <a:xfrm>
              <a:off x="3878" y="890"/>
              <a:ext cx="1361" cy="680"/>
            </a:xfrm>
            <a:prstGeom prst="rect">
              <a:avLst/>
            </a:prstGeom>
            <a:gradFill rotWithShape="1">
              <a:gsLst>
                <a:gs pos="0">
                  <a:srgbClr val="99CCFF">
                    <a:alpha val="61000"/>
                  </a:srgbClr>
                </a:gs>
                <a:gs pos="50000">
                  <a:srgbClr val="99CCFF">
                    <a:gamma/>
                    <a:tint val="0"/>
                    <a:invGamma/>
                  </a:srgbClr>
                </a:gs>
                <a:gs pos="100000">
                  <a:srgbClr val="99CCFF">
                    <a:alpha val="61000"/>
                  </a:srgbClr>
                </a:gs>
              </a:gsLst>
              <a:lin ang="5400000" scaled="1"/>
            </a:gradFill>
            <a:ln w="9525">
              <a:solidFill>
                <a:srgbClr val="99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9234" name="Объект 20"/>
            <p:cNvGraphicFramePr>
              <a:graphicFrameLocks noChangeAspect="1"/>
            </p:cNvGraphicFramePr>
            <p:nvPr/>
          </p:nvGraphicFramePr>
          <p:xfrm>
            <a:off x="4082" y="890"/>
            <a:ext cx="962" cy="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Формула" r:id="rId8" imgW="533169" imgH="393529" progId="Equation.3">
                    <p:embed/>
                  </p:oleObj>
                </mc:Choice>
                <mc:Fallback>
                  <p:oleObj name="Формула" r:id="rId8" imgW="533169" imgH="393529" progId="Equation.3">
                    <p:embed/>
                    <p:pic>
                      <p:nvPicPr>
                        <p:cNvPr id="0" name="Объект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2" y="890"/>
                          <a:ext cx="962" cy="7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230" name="Рисунок 21" descr="CRCTR60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625" y="2565400"/>
            <a:ext cx="23653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9236" name="OptionButton1" r:id="rId2" imgW="295200" imgH="609480"/>
        </mc:Choice>
        <mc:Fallback>
          <p:control name="OptionButton1" r:id="rId2" imgW="295200" imgH="60948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4838" y="2211388"/>
                  <a:ext cx="295275" cy="606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37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48488" y="6021388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38" name="OptionButton2" r:id="rId4" imgW="295200" imgH="609480"/>
        </mc:Choice>
        <mc:Fallback>
          <p:control name="OptionButton2" r:id="rId4" imgW="295200" imgH="60948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3200400"/>
                  <a:ext cx="290513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39" name="OptionButton3" r:id="rId5" imgW="276120" imgH="619200"/>
        </mc:Choice>
        <mc:Fallback>
          <p:control name="OptionButton3" r:id="rId5" imgW="276120" imgH="61920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4292600"/>
                  <a:ext cx="279400" cy="6191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40" name="OptionButton4" r:id="rId6" imgW="295200" imgH="647640"/>
        </mc:Choice>
        <mc:Fallback>
          <p:control name="OptionButton4" r:id="rId6" imgW="295200" imgH="6476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5373688"/>
                  <a:ext cx="292100" cy="646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10</a:t>
            </a:r>
          </a:p>
        </p:txBody>
      </p:sp>
      <p:graphicFrame>
        <p:nvGraphicFramePr>
          <p:cNvPr id="10248" name="Объект 13"/>
          <p:cNvGraphicFramePr>
            <a:graphicFrameLocks noChangeAspect="1"/>
          </p:cNvGraphicFramePr>
          <p:nvPr/>
        </p:nvGraphicFramePr>
        <p:xfrm>
          <a:off x="1331913" y="4294188"/>
          <a:ext cx="7588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Формула" r:id="rId8" imgW="253890" imgH="393529" progId="Equation.3">
                  <p:embed/>
                </p:oleObj>
              </mc:Choice>
              <mc:Fallback>
                <p:oleObj name="Формула" r:id="rId8" imgW="253890" imgH="393529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294188"/>
                        <a:ext cx="7588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Объект 14"/>
          <p:cNvGraphicFramePr>
            <a:graphicFrameLocks noChangeAspect="1"/>
          </p:cNvGraphicFramePr>
          <p:nvPr/>
        </p:nvGraphicFramePr>
        <p:xfrm>
          <a:off x="1331913" y="2060575"/>
          <a:ext cx="7588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10" imgW="253890" imgH="393529" progId="Equation.3">
                  <p:embed/>
                </p:oleObj>
              </mc:Choice>
              <mc:Fallback>
                <p:oleObj name="Формула" r:id="rId10" imgW="253890" imgH="393529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060575"/>
                        <a:ext cx="7588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Объект 15"/>
          <p:cNvGraphicFramePr>
            <a:graphicFrameLocks noChangeAspect="1"/>
          </p:cNvGraphicFramePr>
          <p:nvPr/>
        </p:nvGraphicFramePr>
        <p:xfrm>
          <a:off x="1689100" y="3141663"/>
          <a:ext cx="44926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Формула" r:id="rId12" imgW="152334" imgH="393529" progId="Equation.3">
                  <p:embed/>
                </p:oleObj>
              </mc:Choice>
              <mc:Fallback>
                <p:oleObj name="Формула" r:id="rId12" imgW="152334" imgH="393529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3141663"/>
                        <a:ext cx="449263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Объект 16"/>
          <p:cNvGraphicFramePr>
            <a:graphicFrameLocks noChangeAspect="1"/>
          </p:cNvGraphicFramePr>
          <p:nvPr/>
        </p:nvGraphicFramePr>
        <p:xfrm>
          <a:off x="1331913" y="5518150"/>
          <a:ext cx="738187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Формула" r:id="rId14" imgW="266469" imgH="393359" progId="Equation.3">
                  <p:embed/>
                </p:oleObj>
              </mc:Choice>
              <mc:Fallback>
                <p:oleObj name="Формула" r:id="rId14" imgW="266469" imgH="393359" progId="Equation.3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518150"/>
                        <a:ext cx="738187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2" name="Рисунок 17" descr="CRCTR14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76825" y="2492375"/>
            <a:ext cx="26606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Поле 18"/>
          <p:cNvSpPr txBox="1">
            <a:spLocks noChangeArrowheads="1"/>
          </p:cNvSpPr>
          <p:nvPr/>
        </p:nvSpPr>
        <p:spPr bwMode="auto">
          <a:xfrm>
            <a:off x="468313" y="981075"/>
            <a:ext cx="324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Корнем  уравнения </a:t>
            </a:r>
          </a:p>
        </p:txBody>
      </p:sp>
      <p:grpSp>
        <p:nvGrpSpPr>
          <p:cNvPr id="10254" name="Группа 19"/>
          <p:cNvGrpSpPr>
            <a:grpSpLocks/>
          </p:cNvGrpSpPr>
          <p:nvPr/>
        </p:nvGrpSpPr>
        <p:grpSpPr bwMode="auto">
          <a:xfrm>
            <a:off x="3563938" y="908050"/>
            <a:ext cx="2305050" cy="720725"/>
            <a:chOff x="1882" y="3702"/>
            <a:chExt cx="1452" cy="454"/>
          </a:xfrm>
        </p:grpSpPr>
        <p:sp>
          <p:nvSpPr>
            <p:cNvPr id="14356" name="Прямоуг. 20"/>
            <p:cNvSpPr>
              <a:spLocks noChangeArrowheads="1"/>
            </p:cNvSpPr>
            <p:nvPr/>
          </p:nvSpPr>
          <p:spPr bwMode="auto">
            <a:xfrm>
              <a:off x="1882" y="3702"/>
              <a:ext cx="1452" cy="45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46001"/>
                  </a:schemeClr>
                </a:gs>
                <a:gs pos="5000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46001"/>
                  </a:schemeClr>
                </a:gs>
              </a:gsLst>
              <a:lin ang="5400000" scaled="1"/>
            </a:gradFill>
            <a:ln w="9525">
              <a:solidFill>
                <a:srgbClr val="CC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0261" name="Объект 21"/>
            <p:cNvGraphicFramePr>
              <a:graphicFrameLocks noChangeAspect="1"/>
            </p:cNvGraphicFramePr>
            <p:nvPr/>
          </p:nvGraphicFramePr>
          <p:xfrm>
            <a:off x="2029" y="3702"/>
            <a:ext cx="1112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7" name="Формула" r:id="rId17" imgW="507780" imgH="177723" progId="Equation.3">
                    <p:embed/>
                  </p:oleObj>
                </mc:Choice>
                <mc:Fallback>
                  <p:oleObj name="Формула" r:id="rId17" imgW="507780" imgH="177723" progId="Equation.3">
                    <p:embed/>
                    <p:pic>
                      <p:nvPicPr>
                        <p:cNvPr id="0" name="Объект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9" y="3702"/>
                          <a:ext cx="1112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5" name="Поле 22"/>
          <p:cNvSpPr txBox="1">
            <a:spLocks noChangeArrowheads="1"/>
          </p:cNvSpPr>
          <p:nvPr/>
        </p:nvSpPr>
        <p:spPr bwMode="auto">
          <a:xfrm>
            <a:off x="5776913" y="981075"/>
            <a:ext cx="3367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является число </a:t>
            </a:r>
            <a:r>
              <a:rPr lang="ru-RU" sz="2800" b="1">
                <a:solidFill>
                  <a:srgbClr val="008000"/>
                </a:solidFill>
              </a:rPr>
              <a:t>0,4</a:t>
            </a:r>
            <a:r>
              <a:rPr lang="ru-RU" sz="2800" b="1" i="1"/>
              <a:t>. </a:t>
            </a:r>
          </a:p>
        </p:txBody>
      </p:sp>
      <p:sp>
        <p:nvSpPr>
          <p:cNvPr id="10256" name="Поле 23"/>
          <p:cNvSpPr txBox="1">
            <a:spLocks noChangeArrowheads="1"/>
          </p:cNvSpPr>
          <p:nvPr/>
        </p:nvSpPr>
        <p:spPr bwMode="auto">
          <a:xfrm>
            <a:off x="2171700" y="1628775"/>
            <a:ext cx="4745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Найдите  корень  уравнения </a:t>
            </a:r>
          </a:p>
        </p:txBody>
      </p:sp>
      <p:grpSp>
        <p:nvGrpSpPr>
          <p:cNvPr id="10257" name="Группа 24"/>
          <p:cNvGrpSpPr>
            <a:grpSpLocks/>
          </p:cNvGrpSpPr>
          <p:nvPr/>
        </p:nvGrpSpPr>
        <p:grpSpPr bwMode="auto">
          <a:xfrm>
            <a:off x="6838950" y="1484313"/>
            <a:ext cx="2305050" cy="720725"/>
            <a:chOff x="1882" y="3702"/>
            <a:chExt cx="1452" cy="454"/>
          </a:xfrm>
        </p:grpSpPr>
        <p:sp>
          <p:nvSpPr>
            <p:cNvPr id="14361" name="Прямоуг. 25"/>
            <p:cNvSpPr>
              <a:spLocks noChangeArrowheads="1"/>
            </p:cNvSpPr>
            <p:nvPr/>
          </p:nvSpPr>
          <p:spPr bwMode="auto">
            <a:xfrm>
              <a:off x="1882" y="3702"/>
              <a:ext cx="1452" cy="45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46001"/>
                  </a:schemeClr>
                </a:gs>
                <a:gs pos="5000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46001"/>
                  </a:schemeClr>
                </a:gs>
              </a:gsLst>
              <a:lin ang="5400000" scaled="1"/>
            </a:gradFill>
            <a:ln w="9525">
              <a:solidFill>
                <a:srgbClr val="CC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0259" name="Объект 26"/>
            <p:cNvGraphicFramePr>
              <a:graphicFrameLocks noChangeAspect="1"/>
            </p:cNvGraphicFramePr>
            <p:nvPr/>
          </p:nvGraphicFramePr>
          <p:xfrm>
            <a:off x="2056" y="3702"/>
            <a:ext cx="1057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8" name="Формула" r:id="rId19" imgW="482181" imgH="177646" progId="Equation.3">
                    <p:embed/>
                  </p:oleObj>
                </mc:Choice>
                <mc:Fallback>
                  <p:oleObj name="Формула" r:id="rId19" imgW="482181" imgH="177646" progId="Equation.3">
                    <p:embed/>
                    <p:pic>
                      <p:nvPicPr>
                        <p:cNvPr id="0" name="Объект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6" y="3702"/>
                          <a:ext cx="1057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ontrols>
      <mc:AlternateContent xmlns:mc="http://schemas.openxmlformats.org/markup-compatibility/2006">
        <mc:Choice xmlns:v="urn:schemas-microsoft-com:vml" Requires="v">
          <p:control spid="10268" name="OptionButton1" r:id="rId2" imgW="295200" imgH="581040"/>
        </mc:Choice>
        <mc:Fallback>
          <p:control name="OptionButton1" r:id="rId2" imgW="29520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238" y="2349500"/>
                  <a:ext cx="295275" cy="5810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69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04025" y="5876925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0" name="OptionButton2" r:id="rId4" imgW="295200" imgH="514440"/>
        </mc:Choice>
        <mc:Fallback>
          <p:control name="OptionButton2" r:id="rId4" imgW="295200" imgH="5144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7238" y="3429000"/>
                  <a:ext cx="295275" cy="5159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1" name="OptionButton3" r:id="rId5" imgW="276120" imgH="533520"/>
        </mc:Choice>
        <mc:Fallback>
          <p:control name="OptionButton3" r:id="rId5" imgW="276120" imgH="53352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5175" y="4622800"/>
                  <a:ext cx="279400" cy="5349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2" name="OptionButton4" r:id="rId6" imgW="295200" imgH="571680"/>
        </mc:Choice>
        <mc:Fallback>
          <p:control name="OptionButton4" r:id="rId6" imgW="295200" imgH="57168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2475" y="5735638"/>
                  <a:ext cx="292100" cy="5746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Поле 2"/>
          <p:cNvSpPr txBox="1">
            <a:spLocks noChangeArrowheads="1"/>
          </p:cNvSpPr>
          <p:nvPr/>
        </p:nvSpPr>
        <p:spPr bwMode="auto">
          <a:xfrm>
            <a:off x="1676400" y="1143000"/>
            <a:ext cx="5715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>
                <a:solidFill>
                  <a:schemeClr val="accent2"/>
                </a:solidFill>
              </a:rPr>
              <a:t>Правильных ответов:</a:t>
            </a:r>
          </a:p>
        </p:txBody>
      </p:sp>
      <p:sp>
        <p:nvSpPr>
          <p:cNvPr id="7174" name="Автофигура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57200" y="4191000"/>
            <a:ext cx="1450975" cy="685800"/>
          </a:xfrm>
          <a:prstGeom prst="actionButtonBlank">
            <a:avLst/>
          </a:prstGeom>
          <a:gradFill rotWithShape="1">
            <a:gsLst>
              <a:gs pos="0">
                <a:srgbClr val="33CCCC">
                  <a:alpha val="71001"/>
                </a:srgb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>
                  <a:alpha val="71001"/>
                </a:srgbClr>
              </a:gs>
            </a:gsLst>
            <a:lin ang="5400000" scaled="1"/>
          </a:gradFill>
          <a:ln w="9525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i="1"/>
              <a:t>Выход</a:t>
            </a:r>
          </a:p>
        </p:txBody>
      </p:sp>
      <p:sp>
        <p:nvSpPr>
          <p:cNvPr id="7175" name="Автофигура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524750" y="4149725"/>
            <a:ext cx="1447800" cy="685800"/>
          </a:xfrm>
          <a:prstGeom prst="actionButtonBlank">
            <a:avLst/>
          </a:prstGeom>
          <a:gradFill rotWithShape="1">
            <a:gsLst>
              <a:gs pos="0">
                <a:srgbClr val="33CCCC">
                  <a:alpha val="81000"/>
                </a:srgb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>
                  <a:alpha val="81000"/>
                </a:srgbClr>
              </a:gs>
            </a:gsLst>
            <a:lin ang="5400000" scaled="1"/>
          </a:gradFill>
          <a:ln w="9525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i="1"/>
              <a:t>В начало</a:t>
            </a:r>
          </a:p>
        </p:txBody>
      </p:sp>
      <p:pic>
        <p:nvPicPr>
          <p:cNvPr id="11275" name="Рисунок 9" descr="CRCTR49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84213" y="692150"/>
            <a:ext cx="10795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Рисунок 11" descr="SUPER04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025" y="260350"/>
            <a:ext cx="1622425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11268" name="CommandButton1" r:id="rId2" imgW="4800600" imgH="838080"/>
        </mc:Choice>
        <mc:Fallback>
          <p:control name="CommandButton1" r:id="rId2" imgW="4800600" imgH="83808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4076700"/>
                  <a:ext cx="4800600" cy="838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69" name="Label1" r:id="rId3" imgW="533520" imgH="762120"/>
        </mc:Choice>
        <mc:Fallback>
          <p:control name="Label1" r:id="rId3" imgW="533520" imgH="762120">
            <p:pic>
              <p:nvPicPr>
                <p:cNvPr id="0" name="Label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3200400"/>
                  <a:ext cx="533400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Поле 2"/>
          <p:cNvSpPr txBox="1">
            <a:spLocks noChangeArrowheads="1"/>
          </p:cNvSpPr>
          <p:nvPr/>
        </p:nvSpPr>
        <p:spPr bwMode="auto">
          <a:xfrm>
            <a:off x="755650" y="188913"/>
            <a:ext cx="7620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1.</a:t>
            </a:r>
          </a:p>
        </p:txBody>
      </p:sp>
      <p:sp>
        <p:nvSpPr>
          <p:cNvPr id="1032" name="Поле 34"/>
          <p:cNvSpPr txBox="1">
            <a:spLocks noChangeArrowheads="1"/>
          </p:cNvSpPr>
          <p:nvPr/>
        </p:nvSpPr>
        <p:spPr bwMode="auto">
          <a:xfrm>
            <a:off x="755650" y="836613"/>
            <a:ext cx="5445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/>
              <a:t>Вычислите значение выражения</a:t>
            </a:r>
          </a:p>
        </p:txBody>
      </p:sp>
      <p:sp>
        <p:nvSpPr>
          <p:cNvPr id="1033" name="Поле 35"/>
          <p:cNvSpPr txBox="1">
            <a:spLocks noChangeArrowheads="1"/>
          </p:cNvSpPr>
          <p:nvPr/>
        </p:nvSpPr>
        <p:spPr bwMode="auto">
          <a:xfrm>
            <a:off x="250825" y="1557338"/>
            <a:ext cx="1057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/>
              <a:t> если </a:t>
            </a:r>
          </a:p>
        </p:txBody>
      </p:sp>
      <p:graphicFrame>
        <p:nvGraphicFramePr>
          <p:cNvPr id="1034" name="Объект 36"/>
          <p:cNvGraphicFramePr>
            <a:graphicFrameLocks noChangeAspect="1"/>
          </p:cNvGraphicFramePr>
          <p:nvPr/>
        </p:nvGraphicFramePr>
        <p:xfrm>
          <a:off x="1687513" y="1268413"/>
          <a:ext cx="699293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8" imgW="2527300" imgH="393700" progId="Equation.3">
                  <p:embed/>
                </p:oleObj>
              </mc:Choice>
              <mc:Fallback>
                <p:oleObj name="Формула" r:id="rId8" imgW="2527300" imgH="3937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1268413"/>
                        <a:ext cx="6992937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5" name="Группа 37"/>
          <p:cNvGrpSpPr>
            <a:grpSpLocks/>
          </p:cNvGrpSpPr>
          <p:nvPr/>
        </p:nvGrpSpPr>
        <p:grpSpPr bwMode="auto">
          <a:xfrm>
            <a:off x="6227763" y="692150"/>
            <a:ext cx="2305050" cy="720725"/>
            <a:chOff x="1882" y="3702"/>
            <a:chExt cx="1452" cy="454"/>
          </a:xfrm>
        </p:grpSpPr>
        <p:sp>
          <p:nvSpPr>
            <p:cNvPr id="3110" name="Прямоуг. 38"/>
            <p:cNvSpPr>
              <a:spLocks noChangeArrowheads="1"/>
            </p:cNvSpPr>
            <p:nvPr/>
          </p:nvSpPr>
          <p:spPr bwMode="auto">
            <a:xfrm>
              <a:off x="1882" y="3702"/>
              <a:ext cx="1452" cy="45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46001"/>
                  </a:schemeClr>
                </a:gs>
                <a:gs pos="5000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46001"/>
                  </a:schemeClr>
                </a:gs>
              </a:gsLst>
              <a:lin ang="5400000" scaled="1"/>
            </a:gradFill>
            <a:ln w="9525">
              <a:solidFill>
                <a:srgbClr val="CC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1042" name="Объект 39"/>
            <p:cNvGraphicFramePr>
              <a:graphicFrameLocks noChangeAspect="1"/>
            </p:cNvGraphicFramePr>
            <p:nvPr/>
          </p:nvGraphicFramePr>
          <p:xfrm>
            <a:off x="1918" y="3702"/>
            <a:ext cx="1335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Формула" r:id="rId10" imgW="609336" imgH="177723" progId="Equation.3">
                    <p:embed/>
                  </p:oleObj>
                </mc:Choice>
                <mc:Fallback>
                  <p:oleObj name="Формула" r:id="rId10" imgW="609336" imgH="177723" progId="Equation.3">
                    <p:embed/>
                    <p:pic>
                      <p:nvPicPr>
                        <p:cNvPr id="0" name="Объект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8" y="3702"/>
                          <a:ext cx="1335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6" name="Объект 40"/>
          <p:cNvGraphicFramePr>
            <a:graphicFrameLocks noChangeAspect="1"/>
          </p:cNvGraphicFramePr>
          <p:nvPr/>
        </p:nvGraphicFramePr>
        <p:xfrm>
          <a:off x="1476375" y="3284538"/>
          <a:ext cx="10445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12" imgW="380835" imgH="393529" progId="Equation.3">
                  <p:embed/>
                </p:oleObj>
              </mc:Choice>
              <mc:Fallback>
                <p:oleObj name="Формула" r:id="rId12" imgW="380835" imgH="393529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284538"/>
                        <a:ext cx="10445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Объект 41"/>
          <p:cNvGraphicFramePr>
            <a:graphicFrameLocks noChangeAspect="1"/>
          </p:cNvGraphicFramePr>
          <p:nvPr/>
        </p:nvGraphicFramePr>
        <p:xfrm>
          <a:off x="1835150" y="2276475"/>
          <a:ext cx="582613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14" imgW="215713" imgH="393359" progId="Equation.3">
                  <p:embed/>
                </p:oleObj>
              </mc:Choice>
              <mc:Fallback>
                <p:oleObj name="Формула" r:id="rId14" imgW="215713" imgH="393359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276475"/>
                        <a:ext cx="582613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Объект 42"/>
          <p:cNvGraphicFramePr>
            <a:graphicFrameLocks noChangeAspect="1"/>
          </p:cNvGraphicFramePr>
          <p:nvPr/>
        </p:nvGraphicFramePr>
        <p:xfrm>
          <a:off x="1763713" y="4294188"/>
          <a:ext cx="663575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16" imgW="215713" imgH="393359" progId="Equation.3">
                  <p:embed/>
                </p:oleObj>
              </mc:Choice>
              <mc:Fallback>
                <p:oleObj name="Формула" r:id="rId16" imgW="215713" imgH="393359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294188"/>
                        <a:ext cx="663575" cy="118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Объект 43"/>
          <p:cNvGraphicFramePr>
            <a:graphicFrameLocks noChangeAspect="1"/>
          </p:cNvGraphicFramePr>
          <p:nvPr/>
        </p:nvGraphicFramePr>
        <p:xfrm>
          <a:off x="1692275" y="5445125"/>
          <a:ext cx="700088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8" imgW="228501" imgH="393529" progId="Equation.3">
                  <p:embed/>
                </p:oleObj>
              </mc:Choice>
              <mc:Fallback>
                <p:oleObj name="Формула" r:id="rId18" imgW="228501" imgH="393529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445125"/>
                        <a:ext cx="700088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0" name="Рисунок 44" descr="CRCTR142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508625" y="2708275"/>
            <a:ext cx="26606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1049" name="OptionButton1" r:id="rId2" imgW="219240" imgH="428760"/>
        </mc:Choice>
        <mc:Fallback>
          <p:control name="OptionButton1" r:id="rId2" imgW="219240" imgH="42876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36638" y="2643188"/>
                  <a:ext cx="222250" cy="425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0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48488" y="6092825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1" name="OptionButton2" r:id="rId4" imgW="219240" imgH="447840"/>
        </mc:Choice>
        <mc:Fallback>
          <p:control name="OptionButton2" r:id="rId4" imgW="219240" imgH="4478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1400" y="3632200"/>
                  <a:ext cx="217488" cy="444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2" name="OptionButton3" r:id="rId5" imgW="285840" imgH="457200"/>
        </mc:Choice>
        <mc:Fallback>
          <p:control name="OptionButton3" r:id="rId5" imgW="285840" imgH="45720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4724400"/>
                  <a:ext cx="285750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3" name="OptionButton4" r:id="rId6" imgW="209520" imgH="466560"/>
        </mc:Choice>
        <mc:Fallback>
          <p:control name="OptionButton4" r:id="rId6" imgW="209520" imgH="46656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5732463"/>
                  <a:ext cx="214313" cy="463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Поле 8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2</a:t>
            </a:r>
          </a:p>
        </p:txBody>
      </p:sp>
      <p:sp>
        <p:nvSpPr>
          <p:cNvPr id="2056" name="Поле 14"/>
          <p:cNvSpPr txBox="1">
            <a:spLocks noChangeArrowheads="1"/>
          </p:cNvSpPr>
          <p:nvPr/>
        </p:nvSpPr>
        <p:spPr bwMode="auto">
          <a:xfrm>
            <a:off x="755650" y="836613"/>
            <a:ext cx="6027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/>
              <a:t>Найдите значение выражения, если </a:t>
            </a:r>
          </a:p>
        </p:txBody>
      </p:sp>
      <p:graphicFrame>
        <p:nvGraphicFramePr>
          <p:cNvPr id="2057" name="Объект 15"/>
          <p:cNvGraphicFramePr>
            <a:graphicFrameLocks noChangeAspect="1"/>
          </p:cNvGraphicFramePr>
          <p:nvPr/>
        </p:nvGraphicFramePr>
        <p:xfrm>
          <a:off x="5065713" y="1314450"/>
          <a:ext cx="34036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8" imgW="1040948" imgH="203112" progId="Equation.3">
                  <p:embed/>
                </p:oleObj>
              </mc:Choice>
              <mc:Fallback>
                <p:oleObj name="Формула" r:id="rId8" imgW="1040948" imgH="203112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13" y="1314450"/>
                        <a:ext cx="34036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Поле 16"/>
          <p:cNvSpPr txBox="1">
            <a:spLocks noChangeArrowheads="1"/>
          </p:cNvSpPr>
          <p:nvPr/>
        </p:nvSpPr>
        <p:spPr bwMode="auto">
          <a:xfrm>
            <a:off x="1692275" y="2205038"/>
            <a:ext cx="928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- 4,5</a:t>
            </a:r>
          </a:p>
        </p:txBody>
      </p:sp>
      <p:sp>
        <p:nvSpPr>
          <p:cNvPr id="2059" name="Поле 17"/>
          <p:cNvSpPr txBox="1">
            <a:spLocks noChangeArrowheads="1"/>
          </p:cNvSpPr>
          <p:nvPr/>
        </p:nvSpPr>
        <p:spPr bwMode="auto">
          <a:xfrm>
            <a:off x="1547813" y="3284538"/>
            <a:ext cx="11318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- 5,25</a:t>
            </a:r>
          </a:p>
        </p:txBody>
      </p:sp>
      <p:sp>
        <p:nvSpPr>
          <p:cNvPr id="2060" name="Поле 18"/>
          <p:cNvSpPr txBox="1">
            <a:spLocks noChangeArrowheads="1"/>
          </p:cNvSpPr>
          <p:nvPr/>
        </p:nvSpPr>
        <p:spPr bwMode="auto">
          <a:xfrm>
            <a:off x="1547813" y="4365625"/>
            <a:ext cx="113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- 4,75</a:t>
            </a:r>
          </a:p>
        </p:txBody>
      </p:sp>
      <p:sp>
        <p:nvSpPr>
          <p:cNvPr id="2061" name="Поле 19"/>
          <p:cNvSpPr txBox="1">
            <a:spLocks noChangeArrowheads="1"/>
          </p:cNvSpPr>
          <p:nvPr/>
        </p:nvSpPr>
        <p:spPr bwMode="auto">
          <a:xfrm>
            <a:off x="1692275" y="5445125"/>
            <a:ext cx="92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- 5,5</a:t>
            </a:r>
          </a:p>
        </p:txBody>
      </p:sp>
      <p:grpSp>
        <p:nvGrpSpPr>
          <p:cNvPr id="2062" name="Группа 21"/>
          <p:cNvGrpSpPr>
            <a:grpSpLocks/>
          </p:cNvGrpSpPr>
          <p:nvPr/>
        </p:nvGrpSpPr>
        <p:grpSpPr bwMode="auto">
          <a:xfrm>
            <a:off x="5076825" y="2276475"/>
            <a:ext cx="3455988" cy="1800225"/>
            <a:chOff x="3108" y="1888"/>
            <a:chExt cx="2177" cy="1134"/>
          </a:xfrm>
        </p:grpSpPr>
        <p:sp>
          <p:nvSpPr>
            <p:cNvPr id="4118" name="Прямоуг. 22"/>
            <p:cNvSpPr>
              <a:spLocks noChangeArrowheads="1"/>
            </p:cNvSpPr>
            <p:nvPr/>
          </p:nvSpPr>
          <p:spPr bwMode="auto">
            <a:xfrm>
              <a:off x="3108" y="1888"/>
              <a:ext cx="2177" cy="1134"/>
            </a:xfrm>
            <a:prstGeom prst="rect">
              <a:avLst/>
            </a:prstGeom>
            <a:gradFill rotWithShape="1">
              <a:gsLst>
                <a:gs pos="0">
                  <a:srgbClr val="00FFFF">
                    <a:alpha val="45000"/>
                  </a:srgbClr>
                </a:gs>
                <a:gs pos="50000">
                  <a:srgbClr val="00FFFF">
                    <a:gamma/>
                    <a:tint val="0"/>
                    <a:invGamma/>
                  </a:srgbClr>
                </a:gs>
                <a:gs pos="100000">
                  <a:srgbClr val="00FFFF">
                    <a:alpha val="45000"/>
                  </a:srgbClr>
                </a:gs>
              </a:gsLst>
              <a:lin ang="5400000" scaled="1"/>
            </a:gradFill>
            <a:ln w="9525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2067" name="Объект 23"/>
            <p:cNvGraphicFramePr>
              <a:graphicFrameLocks noChangeAspect="1"/>
            </p:cNvGraphicFramePr>
            <p:nvPr/>
          </p:nvGraphicFramePr>
          <p:xfrm>
            <a:off x="3272" y="1979"/>
            <a:ext cx="1892" cy="8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Формула" r:id="rId10" imgW="965200" imgH="444500" progId="Equation.3">
                    <p:embed/>
                  </p:oleObj>
                </mc:Choice>
                <mc:Fallback>
                  <p:oleObj name="Формула" r:id="rId10" imgW="965200" imgH="444500" progId="Equation.3">
                    <p:embed/>
                    <p:pic>
                      <p:nvPicPr>
                        <p:cNvPr id="0" name="Объект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2" y="1979"/>
                          <a:ext cx="1892" cy="8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63" name="Рисунок 24" descr="CRCTR49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92725" y="3860800"/>
            <a:ext cx="10588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2070" name="OptionButton1" r:id="rId2" imgW="219240" imgH="399960"/>
        </mc:Choice>
        <mc:Fallback>
          <p:control name="OptionButton1" r:id="rId2" imgW="219240" imgH="39996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1400" y="2420938"/>
                  <a:ext cx="217488" cy="3984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1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19925" y="5949950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2" name="OptionButton2" r:id="rId4" imgW="219240" imgH="457200"/>
        </mc:Choice>
        <mc:Fallback>
          <p:control name="OptionButton2" r:id="rId4" imgW="219240" imgH="45720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1400" y="3357563"/>
                  <a:ext cx="217488" cy="4524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3" name="OptionButton3" r:id="rId5" imgW="209520" imgH="390600"/>
        </mc:Choice>
        <mc:Fallback>
          <p:control name="OptionButton3" r:id="rId5" imgW="209520" imgH="39060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2988" y="4437063"/>
                  <a:ext cx="214312" cy="393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4" name="OptionButton4" r:id="rId6" imgW="219240" imgH="390600"/>
        </mc:Choice>
        <mc:Fallback>
          <p:control name="OptionButton4" r:id="rId6" imgW="219240" imgH="39060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2988" y="5445125"/>
                  <a:ext cx="215900" cy="393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3</a:t>
            </a:r>
          </a:p>
        </p:txBody>
      </p:sp>
      <p:sp>
        <p:nvSpPr>
          <p:cNvPr id="3080" name="Поле 13"/>
          <p:cNvSpPr txBox="1">
            <a:spLocks noChangeArrowheads="1"/>
          </p:cNvSpPr>
          <p:nvPr/>
        </p:nvSpPr>
        <p:spPr bwMode="auto">
          <a:xfrm>
            <a:off x="2411413" y="836613"/>
            <a:ext cx="4037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/>
              <a:t>Упростите выражение </a:t>
            </a:r>
          </a:p>
        </p:txBody>
      </p:sp>
      <p:grpSp>
        <p:nvGrpSpPr>
          <p:cNvPr id="3081" name="Группа 14"/>
          <p:cNvGrpSpPr>
            <a:grpSpLocks/>
          </p:cNvGrpSpPr>
          <p:nvPr/>
        </p:nvGrpSpPr>
        <p:grpSpPr bwMode="auto">
          <a:xfrm>
            <a:off x="1187450" y="1341438"/>
            <a:ext cx="6481763" cy="681037"/>
            <a:chOff x="748" y="845"/>
            <a:chExt cx="4083" cy="429"/>
          </a:xfrm>
        </p:grpSpPr>
        <p:sp>
          <p:nvSpPr>
            <p:cNvPr id="6159" name="Прямоуг. 15"/>
            <p:cNvSpPr>
              <a:spLocks noChangeArrowheads="1"/>
            </p:cNvSpPr>
            <p:nvPr/>
          </p:nvSpPr>
          <p:spPr bwMode="auto">
            <a:xfrm>
              <a:off x="748" y="845"/>
              <a:ext cx="4083" cy="408"/>
            </a:xfrm>
            <a:prstGeom prst="rect">
              <a:avLst/>
            </a:prstGeom>
            <a:gradFill rotWithShape="1">
              <a:gsLst>
                <a:gs pos="0">
                  <a:srgbClr val="CC99FF">
                    <a:alpha val="42000"/>
                  </a:srgbClr>
                </a:gs>
                <a:gs pos="50000">
                  <a:srgbClr val="CC99FF">
                    <a:gamma/>
                    <a:tint val="0"/>
                    <a:invGamma/>
                  </a:srgbClr>
                </a:gs>
                <a:gs pos="100000">
                  <a:srgbClr val="CC99FF">
                    <a:alpha val="42000"/>
                  </a:srgbClr>
                </a:gs>
              </a:gsLst>
              <a:lin ang="5400000" scaled="1"/>
            </a:gradFill>
            <a:ln w="9525">
              <a:solidFill>
                <a:srgbClr val="CC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3090" name="Объект 16"/>
            <p:cNvGraphicFramePr>
              <a:graphicFrameLocks noChangeAspect="1"/>
            </p:cNvGraphicFramePr>
            <p:nvPr/>
          </p:nvGraphicFramePr>
          <p:xfrm>
            <a:off x="1017" y="845"/>
            <a:ext cx="3501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Формула" r:id="rId8" imgW="1790700" imgH="215900" progId="Equation.3">
                    <p:embed/>
                  </p:oleObj>
                </mc:Choice>
                <mc:Fallback>
                  <p:oleObj name="Формула" r:id="rId8" imgW="1790700" imgH="215900" progId="Equation.3">
                    <p:embed/>
                    <p:pic>
                      <p:nvPicPr>
                        <p:cNvPr id="0" name="Объект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7" y="845"/>
                          <a:ext cx="3501" cy="4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82" name="Объект 17"/>
          <p:cNvGraphicFramePr>
            <a:graphicFrameLocks noChangeAspect="1"/>
          </p:cNvGraphicFramePr>
          <p:nvPr/>
        </p:nvGraphicFramePr>
        <p:xfrm>
          <a:off x="1258888" y="3478213"/>
          <a:ext cx="216058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Формула" r:id="rId10" imgW="672516" imgH="177646" progId="Equation.3">
                  <p:embed/>
                </p:oleObj>
              </mc:Choice>
              <mc:Fallback>
                <p:oleObj name="Формула" r:id="rId10" imgW="672516" imgH="177646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478213"/>
                        <a:ext cx="2160587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Объект 18"/>
          <p:cNvGraphicFramePr>
            <a:graphicFrameLocks noChangeAspect="1"/>
          </p:cNvGraphicFramePr>
          <p:nvPr/>
        </p:nvGraphicFramePr>
        <p:xfrm>
          <a:off x="1258888" y="2420938"/>
          <a:ext cx="22320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Формула" r:id="rId12" imgW="672516" imgH="177646" progId="Equation.3">
                  <p:embed/>
                </p:oleObj>
              </mc:Choice>
              <mc:Fallback>
                <p:oleObj name="Формула" r:id="rId12" imgW="672516" imgH="177646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420938"/>
                        <a:ext cx="223202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Объект 19"/>
          <p:cNvGraphicFramePr>
            <a:graphicFrameLocks noChangeAspect="1"/>
          </p:cNvGraphicFramePr>
          <p:nvPr/>
        </p:nvGraphicFramePr>
        <p:xfrm>
          <a:off x="1690688" y="4556125"/>
          <a:ext cx="17272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Формула" r:id="rId14" imgW="558558" imgH="177723" progId="Equation.3">
                  <p:embed/>
                </p:oleObj>
              </mc:Choice>
              <mc:Fallback>
                <p:oleObj name="Формула" r:id="rId14" imgW="558558" imgH="177723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4556125"/>
                        <a:ext cx="17272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Объект 20"/>
          <p:cNvGraphicFramePr>
            <a:graphicFrameLocks noChangeAspect="1"/>
          </p:cNvGraphicFramePr>
          <p:nvPr/>
        </p:nvGraphicFramePr>
        <p:xfrm>
          <a:off x="1619250" y="5491163"/>
          <a:ext cx="1800225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Формула" r:id="rId16" imgW="558558" imgH="177723" progId="Equation.3">
                  <p:embed/>
                </p:oleObj>
              </mc:Choice>
              <mc:Fallback>
                <p:oleObj name="Формула" r:id="rId16" imgW="558558" imgH="177723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5491163"/>
                        <a:ext cx="1800225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6" name="Рисунок 21" descr="SUPER04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867400" y="2205038"/>
            <a:ext cx="1811338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3096" name="OptionButton1" r:id="rId2" imgW="219240" imgH="495360"/>
        </mc:Choice>
        <mc:Fallback>
          <p:control name="OptionButton1" r:id="rId2" imgW="219240" imgH="49536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217487" cy="498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7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19925" y="6021388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8" name="OptionButton2" r:id="rId4" imgW="219240" imgH="447840"/>
        </mc:Choice>
        <mc:Fallback>
          <p:control name="OptionButton2" r:id="rId4" imgW="219240" imgH="4478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3644900"/>
                  <a:ext cx="217488" cy="444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9" name="OptionButton3" r:id="rId5" imgW="209520" imgH="457200"/>
        </mc:Choice>
        <mc:Fallback>
          <p:control name="OptionButton3" r:id="rId5" imgW="209520" imgH="45720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4652963"/>
                  <a:ext cx="214313" cy="457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00" name="OptionButton4" r:id="rId6" imgW="209520" imgH="361800"/>
        </mc:Choice>
        <mc:Fallback>
          <p:control name="OptionButton4" r:id="rId6" imgW="209520" imgH="36180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5661025"/>
                  <a:ext cx="214312" cy="3651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Поле 13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4</a:t>
            </a:r>
          </a:p>
        </p:txBody>
      </p:sp>
      <p:sp>
        <p:nvSpPr>
          <p:cNvPr id="4104" name="Поле 14"/>
          <p:cNvSpPr txBox="1">
            <a:spLocks noChangeArrowheads="1"/>
          </p:cNvSpPr>
          <p:nvPr/>
        </p:nvSpPr>
        <p:spPr bwMode="auto">
          <a:xfrm>
            <a:off x="1692275" y="227647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1,5</a:t>
            </a:r>
          </a:p>
        </p:txBody>
      </p:sp>
      <p:sp>
        <p:nvSpPr>
          <p:cNvPr id="4105" name="Поле 15"/>
          <p:cNvSpPr txBox="1">
            <a:spLocks noChangeArrowheads="1"/>
          </p:cNvSpPr>
          <p:nvPr/>
        </p:nvSpPr>
        <p:spPr bwMode="auto">
          <a:xfrm>
            <a:off x="1619250" y="5373688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2,5</a:t>
            </a:r>
          </a:p>
        </p:txBody>
      </p:sp>
      <p:sp>
        <p:nvSpPr>
          <p:cNvPr id="4106" name="Поле 16"/>
          <p:cNvSpPr txBox="1">
            <a:spLocks noChangeArrowheads="1"/>
          </p:cNvSpPr>
          <p:nvPr/>
        </p:nvSpPr>
        <p:spPr bwMode="auto">
          <a:xfrm>
            <a:off x="1476375" y="3213100"/>
            <a:ext cx="92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- 0,5</a:t>
            </a:r>
          </a:p>
        </p:txBody>
      </p:sp>
      <p:sp>
        <p:nvSpPr>
          <p:cNvPr id="4107" name="Поле 17"/>
          <p:cNvSpPr txBox="1">
            <a:spLocks noChangeArrowheads="1"/>
          </p:cNvSpPr>
          <p:nvPr/>
        </p:nvSpPr>
        <p:spPr bwMode="auto">
          <a:xfrm>
            <a:off x="1476375" y="4319588"/>
            <a:ext cx="89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  0,5</a:t>
            </a:r>
          </a:p>
        </p:txBody>
      </p:sp>
      <p:sp>
        <p:nvSpPr>
          <p:cNvPr id="4108" name="Поле 18"/>
          <p:cNvSpPr txBox="1">
            <a:spLocks noChangeArrowheads="1"/>
          </p:cNvSpPr>
          <p:nvPr/>
        </p:nvSpPr>
        <p:spPr bwMode="auto">
          <a:xfrm>
            <a:off x="2916238" y="836613"/>
            <a:ext cx="3336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/>
              <a:t>Решить  уравнение </a:t>
            </a:r>
          </a:p>
        </p:txBody>
      </p:sp>
      <p:grpSp>
        <p:nvGrpSpPr>
          <p:cNvPr id="4109" name="Группа 19"/>
          <p:cNvGrpSpPr>
            <a:grpSpLocks/>
          </p:cNvGrpSpPr>
          <p:nvPr/>
        </p:nvGrpSpPr>
        <p:grpSpPr bwMode="auto">
          <a:xfrm>
            <a:off x="2484438" y="1330325"/>
            <a:ext cx="4105275" cy="1119188"/>
            <a:chOff x="1565" y="838"/>
            <a:chExt cx="2586" cy="705"/>
          </a:xfrm>
        </p:grpSpPr>
        <p:sp>
          <p:nvSpPr>
            <p:cNvPr id="5140" name="Прямоуг. 20"/>
            <p:cNvSpPr>
              <a:spLocks noChangeArrowheads="1"/>
            </p:cNvSpPr>
            <p:nvPr/>
          </p:nvSpPr>
          <p:spPr bwMode="auto">
            <a:xfrm>
              <a:off x="1565" y="845"/>
              <a:ext cx="2586" cy="680"/>
            </a:xfrm>
            <a:prstGeom prst="rect">
              <a:avLst/>
            </a:prstGeom>
            <a:gradFill rotWithShape="1">
              <a:gsLst>
                <a:gs pos="0">
                  <a:srgbClr val="99CCFF">
                    <a:alpha val="61000"/>
                  </a:srgbClr>
                </a:gs>
                <a:gs pos="50000">
                  <a:srgbClr val="99CCFF">
                    <a:gamma/>
                    <a:tint val="0"/>
                    <a:invGamma/>
                  </a:srgbClr>
                </a:gs>
                <a:gs pos="100000">
                  <a:srgbClr val="99CCFF">
                    <a:alpha val="61000"/>
                  </a:srgbClr>
                </a:gs>
              </a:gsLst>
              <a:lin ang="5400000" scaled="1"/>
            </a:gradFill>
            <a:ln w="9525">
              <a:solidFill>
                <a:srgbClr val="99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4114" name="Объект 21"/>
            <p:cNvGraphicFramePr>
              <a:graphicFrameLocks noChangeAspect="1"/>
            </p:cNvGraphicFramePr>
            <p:nvPr/>
          </p:nvGraphicFramePr>
          <p:xfrm>
            <a:off x="1791" y="838"/>
            <a:ext cx="2132" cy="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Формула" r:id="rId8" imgW="1180588" imgH="393529" progId="Equation.3">
                    <p:embed/>
                  </p:oleObj>
                </mc:Choice>
                <mc:Fallback>
                  <p:oleObj name="Формула" r:id="rId8" imgW="1180588" imgH="393529" progId="Equation.3">
                    <p:embed/>
                    <p:pic>
                      <p:nvPicPr>
                        <p:cNvPr id="0" name="Объект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1" y="838"/>
                          <a:ext cx="2132" cy="7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10" name="Рисунок 22" descr="CRCTR60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625" y="2565400"/>
            <a:ext cx="23653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4116" name="OptionButton1" r:id="rId2" imgW="285840" imgH="504720"/>
        </mc:Choice>
        <mc:Fallback>
          <p:control name="OptionButton1" r:id="rId2" imgW="285840" imgH="50472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2276475"/>
                  <a:ext cx="288925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17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48488" y="6092825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18" name="OptionButton2" r:id="rId4" imgW="295200" imgH="514440"/>
        </mc:Choice>
        <mc:Fallback>
          <p:control name="OptionButton2" r:id="rId4" imgW="295200" imgH="5144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3213100"/>
                  <a:ext cx="290513" cy="5159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19" name="OptionButton3" r:id="rId5" imgW="285840" imgH="533520"/>
        </mc:Choice>
        <mc:Fallback>
          <p:control name="OptionButton3" r:id="rId5" imgW="285840" imgH="53352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4292600"/>
                  <a:ext cx="285750" cy="530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0" name="OptionButton4" r:id="rId6" imgW="285840" imgH="504720"/>
        </mc:Choice>
        <mc:Fallback>
          <p:control name="OptionButton4" r:id="rId6" imgW="285840" imgH="50472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5650" y="5445125"/>
                  <a:ext cx="287338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5</a:t>
            </a:r>
          </a:p>
        </p:txBody>
      </p:sp>
      <p:sp>
        <p:nvSpPr>
          <p:cNvPr id="5128" name="Поле 13"/>
          <p:cNvSpPr txBox="1">
            <a:spLocks noChangeArrowheads="1"/>
          </p:cNvSpPr>
          <p:nvPr/>
        </p:nvSpPr>
        <p:spPr bwMode="auto">
          <a:xfrm>
            <a:off x="1619250" y="5616575"/>
            <a:ext cx="1404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/>
              <a:t>А, С, В</a:t>
            </a:r>
          </a:p>
        </p:txBody>
      </p:sp>
      <p:sp>
        <p:nvSpPr>
          <p:cNvPr id="5129" name="Поле 14"/>
          <p:cNvSpPr txBox="1">
            <a:spLocks noChangeArrowheads="1"/>
          </p:cNvSpPr>
          <p:nvPr/>
        </p:nvSpPr>
        <p:spPr bwMode="auto">
          <a:xfrm>
            <a:off x="1619250" y="3429000"/>
            <a:ext cx="14049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/>
              <a:t>А, В, С</a:t>
            </a:r>
          </a:p>
        </p:txBody>
      </p:sp>
      <p:sp>
        <p:nvSpPr>
          <p:cNvPr id="5130" name="Поле 15"/>
          <p:cNvSpPr txBox="1">
            <a:spLocks noChangeArrowheads="1"/>
          </p:cNvSpPr>
          <p:nvPr/>
        </p:nvSpPr>
        <p:spPr bwMode="auto">
          <a:xfrm>
            <a:off x="1663700" y="4437063"/>
            <a:ext cx="1404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/>
              <a:t>В, А, С</a:t>
            </a:r>
          </a:p>
        </p:txBody>
      </p:sp>
      <p:sp>
        <p:nvSpPr>
          <p:cNvPr id="5131" name="Поле 16"/>
          <p:cNvSpPr txBox="1">
            <a:spLocks noChangeArrowheads="1"/>
          </p:cNvSpPr>
          <p:nvPr/>
        </p:nvSpPr>
        <p:spPr bwMode="auto">
          <a:xfrm>
            <a:off x="1546225" y="2395538"/>
            <a:ext cx="1404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/>
              <a:t>С, В, А</a:t>
            </a:r>
          </a:p>
        </p:txBody>
      </p:sp>
      <p:sp>
        <p:nvSpPr>
          <p:cNvPr id="5132" name="Поле 17"/>
          <p:cNvSpPr txBox="1">
            <a:spLocks noChangeArrowheads="1"/>
          </p:cNvSpPr>
          <p:nvPr/>
        </p:nvSpPr>
        <p:spPr bwMode="auto">
          <a:xfrm>
            <a:off x="755650" y="836613"/>
            <a:ext cx="76866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При  х = - 0,4 найдите  значение  выражений  и</a:t>
            </a:r>
          </a:p>
          <a:p>
            <a:pPr algn="ctr"/>
            <a:r>
              <a:rPr lang="ru-RU" sz="2800" b="1" i="1"/>
              <a:t>расположите  значения этих  выражений</a:t>
            </a:r>
          </a:p>
          <a:p>
            <a:pPr algn="ctr"/>
            <a:r>
              <a:rPr lang="ru-RU" sz="2800" b="1" i="1"/>
              <a:t>в  порядке  возрастания </a:t>
            </a:r>
          </a:p>
        </p:txBody>
      </p:sp>
      <p:grpSp>
        <p:nvGrpSpPr>
          <p:cNvPr id="5133" name="Группа 18"/>
          <p:cNvGrpSpPr>
            <a:grpSpLocks/>
          </p:cNvGrpSpPr>
          <p:nvPr/>
        </p:nvGrpSpPr>
        <p:grpSpPr bwMode="auto">
          <a:xfrm>
            <a:off x="5076825" y="2276475"/>
            <a:ext cx="3455988" cy="2711450"/>
            <a:chOff x="3198" y="1434"/>
            <a:chExt cx="2177" cy="1708"/>
          </a:xfrm>
        </p:grpSpPr>
        <p:sp>
          <p:nvSpPr>
            <p:cNvPr id="8211" name="Прямоуг. 19"/>
            <p:cNvSpPr>
              <a:spLocks noChangeArrowheads="1"/>
            </p:cNvSpPr>
            <p:nvPr/>
          </p:nvSpPr>
          <p:spPr bwMode="auto">
            <a:xfrm>
              <a:off x="3198" y="1434"/>
              <a:ext cx="2177" cy="1679"/>
            </a:xfrm>
            <a:prstGeom prst="rect">
              <a:avLst/>
            </a:prstGeom>
            <a:gradFill rotWithShape="1">
              <a:gsLst>
                <a:gs pos="0">
                  <a:srgbClr val="00FFFF">
                    <a:alpha val="45000"/>
                  </a:srgbClr>
                </a:gs>
                <a:gs pos="50000">
                  <a:srgbClr val="00FFFF">
                    <a:gamma/>
                    <a:tint val="0"/>
                    <a:invGamma/>
                  </a:srgbClr>
                </a:gs>
                <a:gs pos="100000">
                  <a:srgbClr val="00FFFF">
                    <a:alpha val="45000"/>
                  </a:srgbClr>
                </a:gs>
              </a:gsLst>
              <a:lin ang="5400000" scaled="1"/>
            </a:gradFill>
            <a:ln w="9525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5138" name="Объект 20"/>
            <p:cNvGraphicFramePr>
              <a:graphicFrameLocks noChangeAspect="1"/>
            </p:cNvGraphicFramePr>
            <p:nvPr/>
          </p:nvGraphicFramePr>
          <p:xfrm>
            <a:off x="3792" y="1434"/>
            <a:ext cx="1119" cy="17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Формула" r:id="rId8" imgW="571252" imgH="863225" progId="Equation.3">
                    <p:embed/>
                  </p:oleObj>
                </mc:Choice>
                <mc:Fallback>
                  <p:oleObj name="Формула" r:id="rId8" imgW="571252" imgH="863225" progId="Equation.3">
                    <p:embed/>
                    <p:pic>
                      <p:nvPicPr>
                        <p:cNvPr id="0" name="Объект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1434"/>
                          <a:ext cx="1119" cy="17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34" name="Рисунок 21" descr="CRCTR49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4005263"/>
            <a:ext cx="1058862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5140" name="OptionButton1" r:id="rId2" imgW="219240" imgH="495360"/>
        </mc:Choice>
        <mc:Fallback>
          <p:control name="OptionButton1" r:id="rId2" imgW="219240" imgH="49536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98525" y="2497138"/>
                  <a:ext cx="217488" cy="498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41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19925" y="6092825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42" name="OptionButton2" r:id="rId4" imgW="219240" imgH="447840"/>
        </mc:Choice>
        <mc:Fallback>
          <p:control name="OptionButton2" r:id="rId4" imgW="219240" imgH="4478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98525" y="3487738"/>
                  <a:ext cx="217488" cy="444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43" name="OptionButton3" r:id="rId5" imgW="285840" imgH="428760"/>
        </mc:Choice>
        <mc:Fallback>
          <p:control name="OptionButton3" r:id="rId5" imgW="285840" imgH="42876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0113" y="4652963"/>
                  <a:ext cx="287337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44" name="OptionButton4" r:id="rId6" imgW="209520" imgH="438120"/>
        </mc:Choice>
        <mc:Fallback>
          <p:control name="OptionButton4" r:id="rId6" imgW="209520" imgH="43812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4725" y="5659438"/>
                  <a:ext cx="214313" cy="433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6</a:t>
            </a:r>
          </a:p>
        </p:txBody>
      </p:sp>
      <p:sp>
        <p:nvSpPr>
          <p:cNvPr id="6152" name="Поле 13"/>
          <p:cNvSpPr txBox="1">
            <a:spLocks noChangeArrowheads="1"/>
          </p:cNvSpPr>
          <p:nvPr/>
        </p:nvSpPr>
        <p:spPr bwMode="auto">
          <a:xfrm>
            <a:off x="333375" y="836613"/>
            <a:ext cx="871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3</a:t>
            </a:r>
            <a:r>
              <a:rPr lang="en-US" sz="2800" b="1" i="1"/>
              <a:t>5%  </a:t>
            </a:r>
            <a:r>
              <a:rPr lang="ru-RU" sz="2800" b="1" i="1"/>
              <a:t>числа  </a:t>
            </a:r>
            <a:r>
              <a:rPr lang="en-US" sz="2800" b="1" i="1">
                <a:solidFill>
                  <a:srgbClr val="008000"/>
                </a:solidFill>
              </a:rPr>
              <a:t>b</a:t>
            </a:r>
            <a:r>
              <a:rPr lang="ru-RU" sz="2800" b="1" i="1"/>
              <a:t>  на  10  больше,  чем  четверть  числа </a:t>
            </a:r>
            <a:r>
              <a:rPr lang="en-US" sz="2800" b="1" i="1">
                <a:solidFill>
                  <a:srgbClr val="008000"/>
                </a:solidFill>
              </a:rPr>
              <a:t>b</a:t>
            </a:r>
            <a:r>
              <a:rPr lang="ru-RU" sz="2800" b="1" i="1"/>
              <a:t>.</a:t>
            </a:r>
          </a:p>
          <a:p>
            <a:pPr algn="ctr"/>
            <a:r>
              <a:rPr lang="ru-RU" sz="2800" b="1" i="1"/>
              <a:t>Найдите  число  </a:t>
            </a:r>
            <a:r>
              <a:rPr lang="en-US" sz="2800" b="1" i="1">
                <a:solidFill>
                  <a:srgbClr val="008000"/>
                </a:solidFill>
              </a:rPr>
              <a:t>b</a:t>
            </a:r>
            <a:r>
              <a:rPr lang="ru-RU" sz="2800" b="1" i="1"/>
              <a:t>. </a:t>
            </a:r>
          </a:p>
        </p:txBody>
      </p:sp>
      <p:pic>
        <p:nvPicPr>
          <p:cNvPr id="6153" name="Рисунок 14" descr="CRCTR14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825" y="2349500"/>
            <a:ext cx="26606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Поле 15"/>
          <p:cNvSpPr txBox="1">
            <a:spLocks noChangeArrowheads="1"/>
          </p:cNvSpPr>
          <p:nvPr/>
        </p:nvSpPr>
        <p:spPr bwMode="auto">
          <a:xfrm>
            <a:off x="2124075" y="2205038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25</a:t>
            </a:r>
            <a:endParaRPr lang="ru-RU" sz="3200" b="1"/>
          </a:p>
        </p:txBody>
      </p:sp>
      <p:sp>
        <p:nvSpPr>
          <p:cNvPr id="6155" name="Поле 16"/>
          <p:cNvSpPr txBox="1">
            <a:spLocks noChangeArrowheads="1"/>
          </p:cNvSpPr>
          <p:nvPr/>
        </p:nvSpPr>
        <p:spPr bwMode="auto">
          <a:xfrm>
            <a:off x="2052638" y="4221163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50</a:t>
            </a:r>
            <a:endParaRPr lang="ru-RU" sz="3200" b="1"/>
          </a:p>
        </p:txBody>
      </p:sp>
      <p:sp>
        <p:nvSpPr>
          <p:cNvPr id="6156" name="Поле 17"/>
          <p:cNvSpPr txBox="1">
            <a:spLocks noChangeArrowheads="1"/>
          </p:cNvSpPr>
          <p:nvPr/>
        </p:nvSpPr>
        <p:spPr bwMode="auto">
          <a:xfrm>
            <a:off x="2195513" y="31416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6</a:t>
            </a:r>
            <a:endParaRPr lang="ru-RU" sz="3200" b="1"/>
          </a:p>
        </p:txBody>
      </p:sp>
      <p:sp>
        <p:nvSpPr>
          <p:cNvPr id="6157" name="Поле 18"/>
          <p:cNvSpPr txBox="1">
            <a:spLocks noChangeArrowheads="1"/>
          </p:cNvSpPr>
          <p:nvPr/>
        </p:nvSpPr>
        <p:spPr bwMode="auto">
          <a:xfrm>
            <a:off x="2124075" y="544512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40</a:t>
            </a:r>
            <a:endParaRPr lang="ru-RU" sz="3200" b="1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51" name="OptionButton1" r:id="rId2" imgW="295200" imgH="571680"/>
        </mc:Choice>
        <mc:Fallback>
          <p:control name="OptionButton1" r:id="rId2" imgW="295200" imgH="57168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5863" y="2209800"/>
                  <a:ext cx="290512" cy="571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52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77050" y="6092825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53" name="OptionButton2" r:id="rId4" imgW="295200" imgH="609480"/>
        </mc:Choice>
        <mc:Fallback>
          <p:control name="OptionButton2" r:id="rId4" imgW="295200" imgH="60948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5863" y="3200400"/>
                  <a:ext cx="290512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54" name="OptionButton3" r:id="rId5" imgW="285840" imgH="533520"/>
        </mc:Choice>
        <mc:Fallback>
          <p:control name="OptionButton3" r:id="rId5" imgW="285840" imgH="53352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7450" y="4292600"/>
                  <a:ext cx="285750" cy="530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55" name="OptionButton4" r:id="rId6" imgW="285840" imgH="609480"/>
        </mc:Choice>
        <mc:Fallback>
          <p:control name="OptionButton4" r:id="rId6" imgW="285840" imgH="60948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7450" y="5373688"/>
                  <a:ext cx="287338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7</a:t>
            </a:r>
          </a:p>
        </p:txBody>
      </p:sp>
      <p:sp>
        <p:nvSpPr>
          <p:cNvPr id="7176" name="Поле 13"/>
          <p:cNvSpPr txBox="1">
            <a:spLocks noChangeArrowheads="1"/>
          </p:cNvSpPr>
          <p:nvPr/>
        </p:nvSpPr>
        <p:spPr bwMode="auto">
          <a:xfrm>
            <a:off x="1619250" y="5734050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1,6</a:t>
            </a:r>
          </a:p>
        </p:txBody>
      </p:sp>
      <p:sp>
        <p:nvSpPr>
          <p:cNvPr id="7177" name="Поле 14"/>
          <p:cNvSpPr txBox="1">
            <a:spLocks noChangeArrowheads="1"/>
          </p:cNvSpPr>
          <p:nvPr/>
        </p:nvSpPr>
        <p:spPr bwMode="auto">
          <a:xfrm>
            <a:off x="1692275" y="3573463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1,5</a:t>
            </a:r>
          </a:p>
        </p:txBody>
      </p:sp>
      <p:sp>
        <p:nvSpPr>
          <p:cNvPr id="7178" name="Поле 15"/>
          <p:cNvSpPr txBox="1">
            <a:spLocks noChangeArrowheads="1"/>
          </p:cNvSpPr>
          <p:nvPr/>
        </p:nvSpPr>
        <p:spPr bwMode="auto">
          <a:xfrm>
            <a:off x="1692275" y="458152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1,8</a:t>
            </a:r>
          </a:p>
        </p:txBody>
      </p:sp>
      <p:sp>
        <p:nvSpPr>
          <p:cNvPr id="7179" name="Поле 16"/>
          <p:cNvSpPr txBox="1">
            <a:spLocks noChangeArrowheads="1"/>
          </p:cNvSpPr>
          <p:nvPr/>
        </p:nvSpPr>
        <p:spPr bwMode="auto">
          <a:xfrm>
            <a:off x="1692275" y="249237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1,2</a:t>
            </a:r>
          </a:p>
        </p:txBody>
      </p:sp>
      <p:sp>
        <p:nvSpPr>
          <p:cNvPr id="7180" name="Поле 17"/>
          <p:cNvSpPr txBox="1">
            <a:spLocks noChangeArrowheads="1"/>
          </p:cNvSpPr>
          <p:nvPr/>
        </p:nvSpPr>
        <p:spPr bwMode="auto">
          <a:xfrm>
            <a:off x="76200" y="836613"/>
            <a:ext cx="90995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Число  </a:t>
            </a:r>
            <a:r>
              <a:rPr lang="ru-RU" sz="2800" b="1">
                <a:solidFill>
                  <a:schemeClr val="accent2"/>
                </a:solidFill>
              </a:rPr>
              <a:t>3  </a:t>
            </a:r>
            <a:r>
              <a:rPr lang="ru-RU" sz="2800" b="1" i="1"/>
              <a:t>разбили  на  три  слагаемых, причем второе</a:t>
            </a:r>
          </a:p>
          <a:p>
            <a:pPr algn="ctr"/>
            <a:r>
              <a:rPr lang="ru-RU" sz="2800" b="1" i="1"/>
              <a:t>слагаемое   на </a:t>
            </a:r>
            <a:r>
              <a:rPr lang="ru-RU" sz="2800" b="1">
                <a:solidFill>
                  <a:schemeClr val="accent2"/>
                </a:solidFill>
              </a:rPr>
              <a:t>25%</a:t>
            </a:r>
            <a:r>
              <a:rPr lang="ru-RU" sz="2800" b="1" i="1"/>
              <a:t>  меньше  первого,  а  третье  слагае-</a:t>
            </a:r>
          </a:p>
          <a:p>
            <a:pPr algn="ctr"/>
            <a:r>
              <a:rPr lang="ru-RU" sz="2800" b="1" i="1"/>
              <a:t>мое на  </a:t>
            </a:r>
            <a:r>
              <a:rPr lang="ru-RU" sz="2800" b="1">
                <a:solidFill>
                  <a:schemeClr val="accent2"/>
                </a:solidFill>
              </a:rPr>
              <a:t>1</a:t>
            </a:r>
            <a:r>
              <a:rPr lang="ru-RU" sz="2800" b="1" i="1"/>
              <a:t> меньше  второго.  Найдите  первое  слагаемое.</a:t>
            </a:r>
          </a:p>
        </p:txBody>
      </p:sp>
      <p:pic>
        <p:nvPicPr>
          <p:cNvPr id="7181" name="Рисунок 18" descr="SUPER0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3800" y="2492375"/>
            <a:ext cx="1811338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7175" name="OptionButton1" r:id="rId2" imgW="295200" imgH="609480"/>
        </mc:Choice>
        <mc:Fallback>
          <p:control name="OptionButton1" r:id="rId2" imgW="295200" imgH="60948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0113" y="2492375"/>
                  <a:ext cx="290512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176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77050" y="6021388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177" name="OptionButton2" r:id="rId4" imgW="295200" imgH="609480"/>
        </mc:Choice>
        <mc:Fallback>
          <p:control name="OptionButton2" r:id="rId4" imgW="295200" imgH="60948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0113" y="3500438"/>
                  <a:ext cx="290512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178" name="OptionButton3" r:id="rId5" imgW="285840" imgH="600120"/>
        </mc:Choice>
        <mc:Fallback>
          <p:control name="OptionButton3" r:id="rId5" imgW="285840" imgH="60012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0113" y="4579938"/>
                  <a:ext cx="285750" cy="6016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179" name="OptionButton4" r:id="rId6" imgW="285840" imgH="581040"/>
        </mc:Choice>
        <mc:Fallback>
          <p:control name="OptionButton4" r:id="rId6" imgW="2858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00113" y="5661025"/>
                  <a:ext cx="28733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Поле 12"/>
          <p:cNvSpPr txBox="1">
            <a:spLocks noChangeArrowheads="1"/>
          </p:cNvSpPr>
          <p:nvPr/>
        </p:nvSpPr>
        <p:spPr bwMode="auto">
          <a:xfrm>
            <a:off x="323850" y="260350"/>
            <a:ext cx="835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0033CC"/>
                </a:solidFill>
              </a:rPr>
              <a:t>Вопрос 8</a:t>
            </a:r>
          </a:p>
        </p:txBody>
      </p:sp>
      <p:sp>
        <p:nvSpPr>
          <p:cNvPr id="8200" name="Поле 13"/>
          <p:cNvSpPr txBox="1">
            <a:spLocks noChangeArrowheads="1"/>
          </p:cNvSpPr>
          <p:nvPr/>
        </p:nvSpPr>
        <p:spPr bwMode="auto">
          <a:xfrm>
            <a:off x="877888" y="836613"/>
            <a:ext cx="7473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i="1"/>
              <a:t>Решите  уравнения  и  найдите  произведение</a:t>
            </a:r>
          </a:p>
          <a:p>
            <a:pPr algn="ctr"/>
            <a:r>
              <a:rPr lang="ru-RU" sz="2800" b="1" i="1"/>
              <a:t>корней  этих  уравнений. </a:t>
            </a:r>
          </a:p>
        </p:txBody>
      </p:sp>
      <p:sp>
        <p:nvSpPr>
          <p:cNvPr id="8201" name="Поле 14"/>
          <p:cNvSpPr txBox="1">
            <a:spLocks noChangeArrowheads="1"/>
          </p:cNvSpPr>
          <p:nvPr/>
        </p:nvSpPr>
        <p:spPr bwMode="auto">
          <a:xfrm>
            <a:off x="1619250" y="2205038"/>
            <a:ext cx="793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210</a:t>
            </a:r>
          </a:p>
        </p:txBody>
      </p:sp>
      <p:sp>
        <p:nvSpPr>
          <p:cNvPr id="8202" name="Поле 15"/>
          <p:cNvSpPr txBox="1">
            <a:spLocks noChangeArrowheads="1"/>
          </p:cNvSpPr>
          <p:nvPr/>
        </p:nvSpPr>
        <p:spPr bwMode="auto">
          <a:xfrm>
            <a:off x="1547813" y="42926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200</a:t>
            </a:r>
          </a:p>
        </p:txBody>
      </p:sp>
      <p:sp>
        <p:nvSpPr>
          <p:cNvPr id="8203" name="Поле 16"/>
          <p:cNvSpPr txBox="1">
            <a:spLocks noChangeArrowheads="1"/>
          </p:cNvSpPr>
          <p:nvPr/>
        </p:nvSpPr>
        <p:spPr bwMode="auto">
          <a:xfrm>
            <a:off x="1547813" y="5373688"/>
            <a:ext cx="793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180</a:t>
            </a:r>
          </a:p>
        </p:txBody>
      </p:sp>
      <p:sp>
        <p:nvSpPr>
          <p:cNvPr id="8204" name="Поле 17"/>
          <p:cNvSpPr txBox="1">
            <a:spLocks noChangeArrowheads="1"/>
          </p:cNvSpPr>
          <p:nvPr/>
        </p:nvSpPr>
        <p:spPr bwMode="auto">
          <a:xfrm>
            <a:off x="1547813" y="32131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240</a:t>
            </a:r>
          </a:p>
        </p:txBody>
      </p:sp>
      <p:grpSp>
        <p:nvGrpSpPr>
          <p:cNvPr id="8205" name="Группа 18"/>
          <p:cNvGrpSpPr>
            <a:grpSpLocks/>
          </p:cNvGrpSpPr>
          <p:nvPr/>
        </p:nvGrpSpPr>
        <p:grpSpPr bwMode="auto">
          <a:xfrm>
            <a:off x="5292725" y="2133600"/>
            <a:ext cx="2881313" cy="2374900"/>
            <a:chOff x="3334" y="1344"/>
            <a:chExt cx="1815" cy="1496"/>
          </a:xfrm>
        </p:grpSpPr>
        <p:sp>
          <p:nvSpPr>
            <p:cNvPr id="12307" name="Прямоуг. 19"/>
            <p:cNvSpPr>
              <a:spLocks noChangeArrowheads="1"/>
            </p:cNvSpPr>
            <p:nvPr/>
          </p:nvSpPr>
          <p:spPr bwMode="auto">
            <a:xfrm>
              <a:off x="3334" y="1389"/>
              <a:ext cx="1814" cy="680"/>
            </a:xfrm>
            <a:prstGeom prst="rect">
              <a:avLst/>
            </a:prstGeom>
            <a:gradFill rotWithShape="1">
              <a:gsLst>
                <a:gs pos="0">
                  <a:srgbClr val="FFCC99">
                    <a:alpha val="70000"/>
                  </a:srgbClr>
                </a:gs>
                <a:gs pos="50000">
                  <a:srgbClr val="FFCC99">
                    <a:gamma/>
                    <a:tint val="0"/>
                    <a:invGamma/>
                  </a:srgbClr>
                </a:gs>
                <a:gs pos="100000">
                  <a:srgbClr val="FFCC99">
                    <a:alpha val="70000"/>
                  </a:srgbClr>
                </a:gs>
              </a:gsLst>
              <a:lin ang="5400000" scaled="1"/>
            </a:gradFill>
            <a:ln w="9525">
              <a:solidFill>
                <a:srgbClr val="FFCC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08" name="Прямоуг. 20"/>
            <p:cNvSpPr>
              <a:spLocks noChangeArrowheads="1"/>
            </p:cNvSpPr>
            <p:nvPr/>
          </p:nvSpPr>
          <p:spPr bwMode="auto">
            <a:xfrm>
              <a:off x="3334" y="2160"/>
              <a:ext cx="1815" cy="680"/>
            </a:xfrm>
            <a:prstGeom prst="rect">
              <a:avLst/>
            </a:prstGeom>
            <a:gradFill rotWithShape="1">
              <a:gsLst>
                <a:gs pos="0">
                  <a:srgbClr val="FFCC99">
                    <a:alpha val="70000"/>
                  </a:srgbClr>
                </a:gs>
                <a:gs pos="50000">
                  <a:srgbClr val="FFCC99">
                    <a:gamma/>
                    <a:tint val="0"/>
                    <a:invGamma/>
                  </a:srgbClr>
                </a:gs>
                <a:gs pos="100000">
                  <a:srgbClr val="FFCC99">
                    <a:alpha val="70000"/>
                  </a:srgbClr>
                </a:gs>
              </a:gsLst>
              <a:lin ang="5400000" scaled="1"/>
            </a:gradFill>
            <a:ln w="9525">
              <a:solidFill>
                <a:srgbClr val="FFCC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8213" name="Объект 21"/>
            <p:cNvGraphicFramePr>
              <a:graphicFrameLocks noChangeAspect="1"/>
            </p:cNvGraphicFramePr>
            <p:nvPr/>
          </p:nvGraphicFramePr>
          <p:xfrm>
            <a:off x="3630" y="1344"/>
            <a:ext cx="1268" cy="7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Формула" r:id="rId8" imgW="672808" imgH="393529" progId="Equation.3">
                    <p:embed/>
                  </p:oleObj>
                </mc:Choice>
                <mc:Fallback>
                  <p:oleObj name="Формула" r:id="rId8" imgW="672808" imgH="393529" progId="Equation.3">
                    <p:embed/>
                    <p:pic>
                      <p:nvPicPr>
                        <p:cNvPr id="0" name="Объект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0" y="1344"/>
                          <a:ext cx="1268" cy="7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4" name="Объект 22"/>
            <p:cNvGraphicFramePr>
              <a:graphicFrameLocks noChangeAspect="1"/>
            </p:cNvGraphicFramePr>
            <p:nvPr/>
          </p:nvGraphicFramePr>
          <p:xfrm>
            <a:off x="3481" y="2341"/>
            <a:ext cx="1520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Формула" r:id="rId10" imgW="863225" imgH="203112" progId="Equation.3">
                    <p:embed/>
                  </p:oleObj>
                </mc:Choice>
                <mc:Fallback>
                  <p:oleObj name="Формула" r:id="rId10" imgW="863225" imgH="203112" progId="Equation.3">
                    <p:embed/>
                    <p:pic>
                      <p:nvPicPr>
                        <p:cNvPr id="0" name="Объект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1" y="2341"/>
                          <a:ext cx="1520" cy="3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206" name="Рисунок 23" descr="CRCTR49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3438" y="4005263"/>
            <a:ext cx="1058862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8217" name="OptionButton1" r:id="rId2" imgW="295200" imgH="647640"/>
        </mc:Choice>
        <mc:Fallback>
          <p:control name="OptionButton1" r:id="rId2" imgW="295200" imgH="6476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2205038"/>
                  <a:ext cx="290512" cy="6429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8" name="CommandButton1" r:id="rId3" imgW="1828800" imgH="533520"/>
        </mc:Choice>
        <mc:Fallback>
          <p:control name="CommandButton1" r:id="rId3" imgW="1828800" imgH="5335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77050" y="6021388"/>
                  <a:ext cx="182880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9" name="OptionButton2" r:id="rId4" imgW="295200" imgH="590400"/>
        </mc:Choice>
        <mc:Fallback>
          <p:control name="OptionButton2" r:id="rId4" imgW="295200" imgH="59040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3213100"/>
                  <a:ext cx="290512" cy="5889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0" name="OptionButton3" r:id="rId5" imgW="285840" imgH="609480"/>
        </mc:Choice>
        <mc:Fallback>
          <p:control name="OptionButton3" r:id="rId5" imgW="285840" imgH="60948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5800" y="4267200"/>
                  <a:ext cx="285750" cy="609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1" name="OptionButton4" r:id="rId6" imgW="285840" imgH="581040"/>
        </mc:Choice>
        <mc:Fallback>
          <p:control name="OptionButton4" r:id="rId6" imgW="2858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5373688"/>
                  <a:ext cx="28733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 advClick="0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191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Андрей</dc:creator>
  <cp:lastModifiedBy>2-9</cp:lastModifiedBy>
  <cp:revision>29</cp:revision>
  <dcterms:created xsi:type="dcterms:W3CDTF">2005-01-30T11:12:03Z</dcterms:created>
  <dcterms:modified xsi:type="dcterms:W3CDTF">2019-04-01T08:17:30Z</dcterms:modified>
</cp:coreProperties>
</file>