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56" r:id="rId3"/>
    <p:sldId id="257" r:id="rId4"/>
    <p:sldId id="258" r:id="rId5"/>
    <p:sldId id="259" r:id="rId6"/>
    <p:sldId id="261" r:id="rId7"/>
    <p:sldId id="271" r:id="rId8"/>
    <p:sldId id="266" r:id="rId9"/>
    <p:sldId id="272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7E630-516E-44F0-99BB-7E575AF58F69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2DDC8-AA93-42E9-B7A1-230292FD9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8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F022C-199A-48DC-9E15-B3C7217A7C12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800D0-70CB-43A7-B477-9E3BB69F8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Условные предложения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Выполнила: </a:t>
            </a:r>
          </a:p>
          <a:p>
            <a:r>
              <a:rPr lang="ru-RU" dirty="0">
                <a:solidFill>
                  <a:schemeClr val="tx1"/>
                </a:solidFill>
              </a:rPr>
              <a:t>учитель английского </a:t>
            </a:r>
          </a:p>
          <a:p>
            <a:r>
              <a:rPr lang="ru-RU" dirty="0">
                <a:solidFill>
                  <a:schemeClr val="tx1"/>
                </a:solidFill>
              </a:rPr>
              <a:t>языка</a:t>
            </a:r>
          </a:p>
          <a:p>
            <a:r>
              <a:rPr lang="ru-RU" dirty="0">
                <a:solidFill>
                  <a:schemeClr val="tx1"/>
                </a:solidFill>
              </a:rPr>
              <a:t>Коновалова И.Н.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59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Write a sentence with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for each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situation.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 wasn’t hungry, so I didn’t eat anything 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 been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hungry, I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have eaten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something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latin typeface="Monotype Corsiva" pitchFamily="66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The accident happened because the driver in front stopped so suddenly.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driver in front___________________________________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I didn’t know that George had to get up early, so I didn’t wake him up.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I____________________________________________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3.I was able to buy the car only because Jim lent me the money.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Jim____________________________________________</a:t>
            </a:r>
            <a:endParaRPr lang="en-US" sz="2000" dirty="0">
              <a:latin typeface="Monotype Corsiva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You didn’t have any breakfast – that’s why you are hungry now.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I_____________________________________________________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5.I didn’t get a taxi because I didn’t any money on me.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 ______________________________________________________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nn wasn’t injured in the crash because she was wearing a seat belt.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Ann________________________________________________________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Conditionals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KEYS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                            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your results are: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                                10-9  your are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expert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                                 8-7   you know the rule,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not enough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                                 6-4 you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learn the rule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                                 3-0 it is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catastrophe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136904" cy="33398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CONDITIONALS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208912" cy="237626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– CLAUSE  ,  MAIN CLAUSE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the if-clause comes before the main clause, the two clauses are separated with a comma.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531440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87768"/>
              </p:ext>
            </p:extLst>
          </p:nvPr>
        </p:nvGraphicFramePr>
        <p:xfrm>
          <a:off x="179512" y="116632"/>
          <a:ext cx="8568952" cy="6385128"/>
        </p:xfrm>
        <a:graphic>
          <a:graphicData uri="http://schemas.openxmlformats.org/drawingml/2006/table">
            <a:tbl>
              <a:tblPr firstRow="1" bandRow="1"/>
              <a:tblGrid>
                <a:gridCol w="1162415"/>
                <a:gridCol w="3230073"/>
                <a:gridCol w="4176464"/>
              </a:tblGrid>
              <a:tr h="8236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Conditional Clause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Book Antiqua"/>
                        </a:defRPr>
                      </a:lvl9pPr>
                    </a:lstStyle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Main Clause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2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If + Present Simple,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If  it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rains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Present Simple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roads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slippery and dangerous.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15076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If + Present Simple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/Present Continuous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I/he/she/it/we/they-were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If we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hard,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Future Simple/ imperative/can/may/might/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must/should/could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we’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ll finish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our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work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on time.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</a:tr>
              <a:tr h="1315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If + Past Simple/ Past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If I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didn’t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have to work such long hours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,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Would/could/might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present bare infinitive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wouldn’t be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 tired.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13022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If +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Past Perfect/Past Perfect Continuous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If I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had been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 careful,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Book Antiqu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Would/could/might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have + Past Participle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wouldn’t have made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such a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big mistake.</a:t>
                      </a:r>
                      <a:b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Type 0 Conditionals(general true)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i="1" dirty="0" smtClean="0"/>
              <a:t>If  it </a:t>
            </a:r>
            <a:r>
              <a:rPr lang="en-US" sz="2800" i="1" dirty="0" smtClean="0">
                <a:solidFill>
                  <a:srgbClr val="FF0000"/>
                </a:solidFill>
              </a:rPr>
              <a:t>rains</a:t>
            </a:r>
            <a:r>
              <a:rPr lang="en-US" sz="2800" i="1" dirty="0" smtClean="0"/>
              <a:t>, the roads </a:t>
            </a:r>
            <a:r>
              <a:rPr lang="en-US" sz="2800" i="1" dirty="0" smtClean="0">
                <a:solidFill>
                  <a:srgbClr val="FF0000"/>
                </a:solidFill>
              </a:rPr>
              <a:t>get</a:t>
            </a:r>
            <a:r>
              <a:rPr lang="en-US" sz="2800" i="1" dirty="0" smtClean="0"/>
              <a:t> slippery and dangerous.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Type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1 Conditionals(real present)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i="1" dirty="0" smtClean="0"/>
              <a:t>If we </a:t>
            </a:r>
            <a:r>
              <a:rPr lang="en-US" sz="2800" i="1" dirty="0" smtClean="0">
                <a:solidFill>
                  <a:srgbClr val="FF0000"/>
                </a:solidFill>
              </a:rPr>
              <a:t>work </a:t>
            </a:r>
            <a:r>
              <a:rPr lang="en-US" sz="2800" i="1" dirty="0" smtClean="0"/>
              <a:t>hard, we’</a:t>
            </a:r>
            <a:r>
              <a:rPr lang="en-US" sz="2800" i="1" dirty="0" smtClean="0">
                <a:solidFill>
                  <a:srgbClr val="FF0000"/>
                </a:solidFill>
              </a:rPr>
              <a:t>ll finish </a:t>
            </a:r>
            <a:r>
              <a:rPr lang="en-US" sz="2800" i="1" dirty="0" smtClean="0"/>
              <a:t>the project on time.</a:t>
            </a:r>
          </a:p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Type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2 Conditionals(unreal present)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 smtClean="0"/>
              <a:t>If I </a:t>
            </a:r>
            <a:r>
              <a:rPr lang="en-US" sz="2800" i="1" dirty="0" smtClean="0">
                <a:solidFill>
                  <a:srgbClr val="FF0000"/>
                </a:solidFill>
              </a:rPr>
              <a:t>didn’t have </a:t>
            </a:r>
            <a:r>
              <a:rPr lang="en-US" sz="2800" i="1" dirty="0" smtClean="0"/>
              <a:t>to work such long hours, I </a:t>
            </a:r>
            <a:r>
              <a:rPr lang="en-US" sz="2800" i="1" dirty="0" smtClean="0">
                <a:solidFill>
                  <a:srgbClr val="FF0000"/>
                </a:solidFill>
              </a:rPr>
              <a:t>wouldn’t be</a:t>
            </a:r>
          </a:p>
          <a:p>
            <a:pPr marL="0" indent="0">
              <a:buNone/>
            </a:pPr>
            <a:r>
              <a:rPr lang="en-US" sz="2800" i="1" dirty="0" smtClean="0"/>
              <a:t>     so tired. </a:t>
            </a:r>
            <a:r>
              <a:rPr lang="en-US" sz="2800" b="1" i="1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Type 3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Conditionals(unreal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past)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i="1" dirty="0" smtClean="0"/>
              <a:t>If I </a:t>
            </a:r>
            <a:r>
              <a:rPr lang="en-US" sz="2800" i="1" dirty="0" smtClean="0">
                <a:solidFill>
                  <a:srgbClr val="FF0000"/>
                </a:solidFill>
              </a:rPr>
              <a:t>had been </a:t>
            </a:r>
            <a:r>
              <a:rPr lang="en-US" sz="2800" i="1" dirty="0" smtClean="0"/>
              <a:t>more careful, I </a:t>
            </a:r>
            <a:r>
              <a:rPr lang="en-US" sz="2800" i="1" dirty="0" smtClean="0">
                <a:solidFill>
                  <a:srgbClr val="FF0000"/>
                </a:solidFill>
              </a:rPr>
              <a:t>wouldn’t have made </a:t>
            </a:r>
            <a:r>
              <a:rPr lang="en-US" sz="2800" i="1" dirty="0" smtClean="0"/>
              <a:t>such a</a:t>
            </a:r>
          </a:p>
          <a:p>
            <a:pPr marL="0" indent="0">
              <a:buNone/>
            </a:pPr>
            <a:r>
              <a:rPr lang="en-US" sz="2800" i="1" dirty="0"/>
              <a:t>      </a:t>
            </a:r>
            <a:r>
              <a:rPr lang="en-US" sz="2800" i="1" dirty="0" smtClean="0"/>
              <a:t>big mistake.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i="1" dirty="0"/>
              <a:t/>
            </a:r>
            <a:br>
              <a:rPr lang="en-US" sz="2800" b="1" i="1" dirty="0"/>
            </a:br>
            <a:endParaRPr lang="ru-RU" sz="2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63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165304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Unless –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не</a:t>
            </a:r>
          </a:p>
          <a:p>
            <a:pPr>
              <a:buFont typeface="Arial" charset="0"/>
              <a:buChar char="•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Unless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you help me, I won’t finish on time.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Providing/provided (that) –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условии, что</a:t>
            </a:r>
          </a:p>
          <a:p>
            <a:pPr>
              <a:buFont typeface="Arial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I’ll water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plants 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providing/provided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(that)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 have time this afternoon.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So/as long as –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 long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promise to be back by midnight, you can go to the party.</a:t>
            </a: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condition (that) -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условии, что</a:t>
            </a:r>
          </a:p>
          <a:p>
            <a:pPr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agreed to work Saturdays 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condition that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was paid overtime.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if  -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если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‘I’ll take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Dad’s car tomorrow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night.</a:t>
            </a:r>
            <a:r>
              <a:rPr lang="en-US" sz="2800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’What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needs it?’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Suppose/supposing -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Supposing you won a lottery, what would you do?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Otherwise –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иначе, в противном случае</a:t>
            </a:r>
          </a:p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We’d better leave now. Otherwise we’ll miss our flight.</a:t>
            </a: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case of/in the event of –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случае если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case of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fire, sound the alarm.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e.g. 1-d … If you wash woolen clothes in hot water, they shrink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A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1.Wash woolen clothes in hot water.</a:t>
            </a:r>
          </a:p>
          <a:p>
            <a:r>
              <a:rPr lang="en-US" sz="2000" dirty="0" smtClean="0"/>
              <a:t>2.Put food in the fridge</a:t>
            </a:r>
          </a:p>
          <a:p>
            <a:r>
              <a:rPr lang="en-US" sz="2000" dirty="0" smtClean="0"/>
              <a:t>3.Don’t water plants</a:t>
            </a:r>
          </a:p>
          <a:p>
            <a:r>
              <a:rPr lang="en-US" sz="2000" dirty="0" smtClean="0"/>
              <a:t>4.Put water in the freezer</a:t>
            </a:r>
          </a:p>
          <a:p>
            <a:r>
              <a:rPr lang="en-US" sz="2000" dirty="0" smtClean="0"/>
              <a:t>5.Leave metal out in the rain</a:t>
            </a:r>
          </a:p>
          <a:p>
            <a:r>
              <a:rPr lang="en-US" sz="2000" dirty="0" smtClean="0"/>
              <a:t>6. Drop something</a:t>
            </a:r>
          </a:p>
          <a:p>
            <a:r>
              <a:rPr lang="en-US" sz="2000" dirty="0" smtClean="0"/>
              <a:t>7.Throw a pebble</a:t>
            </a:r>
            <a:r>
              <a:rPr lang="ru-RU" sz="2000" dirty="0" smtClean="0"/>
              <a:t> (галька)</a:t>
            </a:r>
            <a:r>
              <a:rPr lang="en-US" sz="2000" dirty="0" smtClean="0"/>
              <a:t> into the sea</a:t>
            </a:r>
          </a:p>
          <a:p>
            <a:r>
              <a:rPr lang="en-US" sz="2000" dirty="0" smtClean="0"/>
              <a:t>8. Mix blue and yellow</a:t>
            </a:r>
          </a:p>
          <a:p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           B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they die.</a:t>
            </a:r>
          </a:p>
          <a:p>
            <a:r>
              <a:rPr lang="en-US" dirty="0" smtClean="0"/>
              <a:t>b it becomes ice.</a:t>
            </a:r>
          </a:p>
          <a:p>
            <a:r>
              <a:rPr lang="en-US" dirty="0" smtClean="0"/>
              <a:t>c it gets rusty </a:t>
            </a:r>
            <a:r>
              <a:rPr lang="ru-RU" dirty="0" smtClean="0"/>
              <a:t>(ржаветь)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d they shrink.</a:t>
            </a:r>
          </a:p>
          <a:p>
            <a:r>
              <a:rPr lang="en-US" dirty="0" smtClean="0"/>
              <a:t>e it falls to the ground.</a:t>
            </a:r>
          </a:p>
          <a:p>
            <a:r>
              <a:rPr lang="en-US" dirty="0" smtClean="0"/>
              <a:t>f it stays fresh for longer.</a:t>
            </a:r>
          </a:p>
          <a:p>
            <a:r>
              <a:rPr lang="en-US" dirty="0" smtClean="0"/>
              <a:t>g you get green.</a:t>
            </a:r>
          </a:p>
          <a:p>
            <a:r>
              <a:rPr lang="en-US" dirty="0" smtClean="0"/>
              <a:t>h it sinks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45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Put the verbs in the brackets into the Present Simple or the Future Simple Tense: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	I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for the doctor until he (come) back from the hospital. 2. I’m afraid the old woman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die) before she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see) her son.3. The teacher said,’ I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begin) the lesson as soon as Jack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stop) talking’. 4. He (not,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pass) the examination next summer if he (not,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work) much harder. 5. He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have) a bad accident if he (not,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drive) more carefully. 6. You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) late if you (not,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take) a taxi. 7. We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have) a picnic tomorrow if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be) a fine day. 8. I’m sure he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write) to me as soon as he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know) my new address. 9.  We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go) out if it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stop) raining. 10. If you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learn) another language you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get) a better job.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pairs, ask and answer questions about what you would do in each of the following situations, as in the example. Use your own ideas.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SA: What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you do if you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stray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(бездомный)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dog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outside your house?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SB: If I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stray dog outside my house , I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 feed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I… you/see/someone committing a robbery.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2… you/find/ a lot of money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3… a fire/start/in your home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4… you /have a headache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5…you / win/ a lot of money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6… you lose/ your passport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45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718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Условные предложения</vt:lpstr>
      <vt:lpstr>CONDITIONALS </vt:lpstr>
      <vt:lpstr>Презентация PowerPoint</vt:lpstr>
      <vt:lpstr> </vt:lpstr>
      <vt:lpstr> </vt:lpstr>
      <vt:lpstr>Презентация PowerPoint</vt:lpstr>
      <vt:lpstr>e.g. 1-d … If you wash woolen clothes in hot water, they shrink</vt:lpstr>
      <vt:lpstr>Put the verbs in the brackets into the Present Simple or the Future Simple Tense:  </vt:lpstr>
      <vt:lpstr>In pairs, ask and answer questions about what you would do in each of the following situations, as in the example. Use your own ideas.</vt:lpstr>
      <vt:lpstr>Write a sentence with if for each situation. E.g.  I wasn’t hungry, so I didn’t eat anything   If I had been hungry, I would have eaten something</vt:lpstr>
      <vt:lpstr> Test Conditionals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 — форма организации обучения с целью овладения учащимися изучаемым материалом (Википедия)</dc:title>
  <dc:creator>user</dc:creator>
  <cp:lastModifiedBy>Admin</cp:lastModifiedBy>
  <cp:revision>67</cp:revision>
  <dcterms:created xsi:type="dcterms:W3CDTF">2016-02-15T07:01:21Z</dcterms:created>
  <dcterms:modified xsi:type="dcterms:W3CDTF">2019-04-01T07:15:57Z</dcterms:modified>
</cp:coreProperties>
</file>